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0693401" cy="10693400"/>
  <p:notesSz cx="10693401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5696" y="6447358"/>
            <a:ext cx="26670" cy="26034"/>
          </a:xfrm>
          <a:custGeom>
            <a:avLst/>
            <a:gdLst/>
            <a:ahLst/>
            <a:cxnLst/>
            <a:rect l="l" t="t" r="r" b="b"/>
            <a:pathLst>
              <a:path w="26670" h="26035">
                <a:moveTo>
                  <a:pt x="26330" y="25557"/>
                </a:moveTo>
                <a:lnTo>
                  <a:pt x="26330" y="0"/>
                </a:lnTo>
                <a:lnTo>
                  <a:pt x="0" y="0"/>
                </a:lnTo>
                <a:lnTo>
                  <a:pt x="0" y="25557"/>
                </a:lnTo>
                <a:lnTo>
                  <a:pt x="26330" y="25557"/>
                </a:lnTo>
                <a:close/>
              </a:path>
            </a:pathLst>
          </a:custGeom>
          <a:solidFill>
            <a:srgbClr val="0082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8915" y="6491676"/>
            <a:ext cx="0" cy="127000"/>
          </a:xfrm>
          <a:custGeom>
            <a:avLst/>
            <a:gdLst/>
            <a:ahLst/>
            <a:cxnLst/>
            <a:rect l="l" t="t" r="r" b="b"/>
            <a:pathLst>
              <a:path w="0" h="127000">
                <a:moveTo>
                  <a:pt x="0" y="0"/>
                </a:moveTo>
                <a:lnTo>
                  <a:pt x="0" y="126705"/>
                </a:lnTo>
              </a:path>
            </a:pathLst>
          </a:custGeom>
          <a:ln w="26436">
            <a:solidFill>
              <a:srgbClr val="0082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21553" y="6491554"/>
            <a:ext cx="256067" cy="12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883497" y="6489817"/>
            <a:ext cx="110489" cy="128905"/>
          </a:xfrm>
          <a:custGeom>
            <a:avLst/>
            <a:gdLst/>
            <a:ahLst/>
            <a:cxnLst/>
            <a:rect l="l" t="t" r="r" b="b"/>
            <a:pathLst>
              <a:path w="110490" h="128904">
                <a:moveTo>
                  <a:pt x="110043" y="7894"/>
                </a:moveTo>
                <a:lnTo>
                  <a:pt x="110043" y="7117"/>
                </a:lnTo>
                <a:lnTo>
                  <a:pt x="105215" y="5806"/>
                </a:lnTo>
                <a:lnTo>
                  <a:pt x="94142" y="3465"/>
                </a:lnTo>
                <a:lnTo>
                  <a:pt x="81486" y="1628"/>
                </a:lnTo>
                <a:lnTo>
                  <a:pt x="68461" y="429"/>
                </a:lnTo>
                <a:lnTo>
                  <a:pt x="56279" y="0"/>
                </a:lnTo>
                <a:lnTo>
                  <a:pt x="32814" y="3976"/>
                </a:lnTo>
                <a:lnTo>
                  <a:pt x="15098" y="15367"/>
                </a:lnTo>
                <a:lnTo>
                  <a:pt x="3903" y="33362"/>
                </a:lnTo>
                <a:lnTo>
                  <a:pt x="0" y="57150"/>
                </a:lnTo>
                <a:lnTo>
                  <a:pt x="0" y="70972"/>
                </a:lnTo>
                <a:lnTo>
                  <a:pt x="3903" y="94815"/>
                </a:lnTo>
                <a:lnTo>
                  <a:pt x="15098" y="112930"/>
                </a:lnTo>
                <a:lnTo>
                  <a:pt x="24687" y="119160"/>
                </a:lnTo>
                <a:lnTo>
                  <a:pt x="24687" y="57150"/>
                </a:lnTo>
                <a:lnTo>
                  <a:pt x="26969" y="42332"/>
                </a:lnTo>
                <a:lnTo>
                  <a:pt x="33407" y="30908"/>
                </a:lnTo>
                <a:lnTo>
                  <a:pt x="43382" y="23556"/>
                </a:lnTo>
                <a:lnTo>
                  <a:pt x="56279" y="20955"/>
                </a:lnTo>
                <a:lnTo>
                  <a:pt x="63256" y="21072"/>
                </a:lnTo>
                <a:lnTo>
                  <a:pt x="70707" y="21404"/>
                </a:lnTo>
                <a:lnTo>
                  <a:pt x="77416" y="21919"/>
                </a:lnTo>
                <a:lnTo>
                  <a:pt x="82171" y="22585"/>
                </a:lnTo>
                <a:lnTo>
                  <a:pt x="83486" y="22814"/>
                </a:lnTo>
                <a:lnTo>
                  <a:pt x="83486" y="128473"/>
                </a:lnTo>
                <a:lnTo>
                  <a:pt x="109929" y="128473"/>
                </a:lnTo>
                <a:lnTo>
                  <a:pt x="109929" y="10088"/>
                </a:lnTo>
                <a:lnTo>
                  <a:pt x="110043" y="7894"/>
                </a:lnTo>
                <a:close/>
              </a:path>
              <a:path w="110490" h="128904">
                <a:moveTo>
                  <a:pt x="65935" y="128137"/>
                </a:moveTo>
                <a:lnTo>
                  <a:pt x="65935" y="106969"/>
                </a:lnTo>
                <a:lnTo>
                  <a:pt x="63192" y="107014"/>
                </a:lnTo>
                <a:lnTo>
                  <a:pt x="56941" y="107182"/>
                </a:lnTo>
                <a:lnTo>
                  <a:pt x="56279" y="107182"/>
                </a:lnTo>
                <a:lnTo>
                  <a:pt x="43336" y="104581"/>
                </a:lnTo>
                <a:lnTo>
                  <a:pt x="33366" y="97227"/>
                </a:lnTo>
                <a:lnTo>
                  <a:pt x="26954" y="85798"/>
                </a:lnTo>
                <a:lnTo>
                  <a:pt x="24687" y="70972"/>
                </a:lnTo>
                <a:lnTo>
                  <a:pt x="24687" y="119160"/>
                </a:lnTo>
                <a:lnTo>
                  <a:pt x="32814" y="124441"/>
                </a:lnTo>
                <a:lnTo>
                  <a:pt x="56279" y="128473"/>
                </a:lnTo>
                <a:lnTo>
                  <a:pt x="63256" y="128465"/>
                </a:lnTo>
                <a:lnTo>
                  <a:pt x="65935" y="128137"/>
                </a:lnTo>
                <a:close/>
              </a:path>
            </a:pathLst>
          </a:custGeom>
          <a:solidFill>
            <a:srgbClr val="0082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032099" y="6447358"/>
            <a:ext cx="0" cy="171450"/>
          </a:xfrm>
          <a:custGeom>
            <a:avLst/>
            <a:gdLst/>
            <a:ahLst/>
            <a:cxnLst/>
            <a:rect l="l" t="t" r="r" b="b"/>
            <a:pathLst>
              <a:path w="0" h="171450">
                <a:moveTo>
                  <a:pt x="0" y="0"/>
                </a:moveTo>
                <a:lnTo>
                  <a:pt x="0" y="171033"/>
                </a:lnTo>
              </a:path>
            </a:pathLst>
          </a:custGeom>
          <a:ln w="26443">
            <a:solidFill>
              <a:srgbClr val="00826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337238" y="6447358"/>
            <a:ext cx="116729" cy="170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97807" y="6464244"/>
            <a:ext cx="69850" cy="154305"/>
          </a:xfrm>
          <a:custGeom>
            <a:avLst/>
            <a:gdLst/>
            <a:ahLst/>
            <a:cxnLst/>
            <a:rect l="l" t="t" r="r" b="b"/>
            <a:pathLst>
              <a:path w="69850" h="154304">
                <a:moveTo>
                  <a:pt x="69776" y="153832"/>
                </a:moveTo>
                <a:lnTo>
                  <a:pt x="69776" y="133410"/>
                </a:lnTo>
                <a:lnTo>
                  <a:pt x="34123" y="133410"/>
                </a:lnTo>
                <a:lnTo>
                  <a:pt x="26772" y="132969"/>
                </a:lnTo>
                <a:lnTo>
                  <a:pt x="26772" y="0"/>
                </a:lnTo>
                <a:lnTo>
                  <a:pt x="0" y="3505"/>
                </a:lnTo>
                <a:lnTo>
                  <a:pt x="0" y="121447"/>
                </a:lnTo>
                <a:lnTo>
                  <a:pt x="2121" y="135952"/>
                </a:lnTo>
                <a:lnTo>
                  <a:pt x="8655" y="146035"/>
                </a:lnTo>
                <a:lnTo>
                  <a:pt x="19858" y="151920"/>
                </a:lnTo>
                <a:lnTo>
                  <a:pt x="35986" y="153832"/>
                </a:lnTo>
                <a:lnTo>
                  <a:pt x="69776" y="153832"/>
                </a:lnTo>
                <a:close/>
              </a:path>
              <a:path w="69850" h="154304">
                <a:moveTo>
                  <a:pt x="69776" y="47731"/>
                </a:moveTo>
                <a:lnTo>
                  <a:pt x="69776" y="27310"/>
                </a:lnTo>
                <a:lnTo>
                  <a:pt x="26772" y="27310"/>
                </a:lnTo>
                <a:lnTo>
                  <a:pt x="26772" y="47731"/>
                </a:lnTo>
                <a:lnTo>
                  <a:pt x="69776" y="47731"/>
                </a:lnTo>
                <a:close/>
              </a:path>
            </a:pathLst>
          </a:custGeom>
          <a:solidFill>
            <a:srgbClr val="0082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057381" y="6596237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282" y="17099"/>
                </a:moveTo>
                <a:lnTo>
                  <a:pt x="22282" y="4922"/>
                </a:lnTo>
                <a:lnTo>
                  <a:pt x="17347" y="0"/>
                </a:lnTo>
                <a:lnTo>
                  <a:pt x="4946" y="0"/>
                </a:lnTo>
                <a:lnTo>
                  <a:pt x="0" y="4922"/>
                </a:lnTo>
                <a:lnTo>
                  <a:pt x="0" y="17099"/>
                </a:lnTo>
                <a:lnTo>
                  <a:pt x="1648" y="18785"/>
                </a:lnTo>
                <a:lnTo>
                  <a:pt x="1648" y="5699"/>
                </a:lnTo>
                <a:lnTo>
                  <a:pt x="5929" y="1417"/>
                </a:lnTo>
                <a:lnTo>
                  <a:pt x="16354" y="1417"/>
                </a:lnTo>
                <a:lnTo>
                  <a:pt x="20520" y="5806"/>
                </a:lnTo>
                <a:lnTo>
                  <a:pt x="20520" y="18905"/>
                </a:lnTo>
                <a:lnTo>
                  <a:pt x="22282" y="17099"/>
                </a:lnTo>
                <a:close/>
              </a:path>
              <a:path w="22859" h="22225">
                <a:moveTo>
                  <a:pt x="20520" y="18905"/>
                </a:moveTo>
                <a:lnTo>
                  <a:pt x="20520" y="16123"/>
                </a:lnTo>
                <a:lnTo>
                  <a:pt x="16354" y="20406"/>
                </a:lnTo>
                <a:lnTo>
                  <a:pt x="5929" y="20406"/>
                </a:lnTo>
                <a:lnTo>
                  <a:pt x="1648" y="16123"/>
                </a:lnTo>
                <a:lnTo>
                  <a:pt x="1648" y="18785"/>
                </a:lnTo>
                <a:lnTo>
                  <a:pt x="4946" y="22158"/>
                </a:lnTo>
                <a:lnTo>
                  <a:pt x="17347" y="22158"/>
                </a:lnTo>
                <a:lnTo>
                  <a:pt x="20520" y="18905"/>
                </a:lnTo>
                <a:close/>
              </a:path>
              <a:path w="22859" h="22225">
                <a:moveTo>
                  <a:pt x="15371" y="10195"/>
                </a:moveTo>
                <a:lnTo>
                  <a:pt x="15371" y="6248"/>
                </a:lnTo>
                <a:lnTo>
                  <a:pt x="13830" y="4922"/>
                </a:lnTo>
                <a:lnTo>
                  <a:pt x="7472" y="4922"/>
                </a:lnTo>
                <a:lnTo>
                  <a:pt x="7472" y="16779"/>
                </a:lnTo>
                <a:lnTo>
                  <a:pt x="8566" y="16779"/>
                </a:lnTo>
                <a:lnTo>
                  <a:pt x="8566" y="6035"/>
                </a:lnTo>
                <a:lnTo>
                  <a:pt x="12954" y="6035"/>
                </a:lnTo>
                <a:lnTo>
                  <a:pt x="14049" y="6903"/>
                </a:lnTo>
                <a:lnTo>
                  <a:pt x="14049" y="11382"/>
                </a:lnTo>
                <a:lnTo>
                  <a:pt x="14264" y="11292"/>
                </a:lnTo>
                <a:lnTo>
                  <a:pt x="15371" y="10195"/>
                </a:lnTo>
                <a:close/>
              </a:path>
              <a:path w="22859" h="22225">
                <a:moveTo>
                  <a:pt x="14049" y="11382"/>
                </a:moveTo>
                <a:lnTo>
                  <a:pt x="14049" y="10195"/>
                </a:lnTo>
                <a:lnTo>
                  <a:pt x="12954" y="11186"/>
                </a:lnTo>
                <a:lnTo>
                  <a:pt x="8566" y="11186"/>
                </a:lnTo>
                <a:lnTo>
                  <a:pt x="8566" y="16779"/>
                </a:lnTo>
                <a:lnTo>
                  <a:pt x="8787" y="16779"/>
                </a:lnTo>
                <a:lnTo>
                  <a:pt x="8787" y="12283"/>
                </a:lnTo>
                <a:lnTo>
                  <a:pt x="11638" y="12176"/>
                </a:lnTo>
                <a:lnTo>
                  <a:pt x="12954" y="14223"/>
                </a:lnTo>
                <a:lnTo>
                  <a:pt x="12954" y="11841"/>
                </a:lnTo>
                <a:lnTo>
                  <a:pt x="14049" y="11382"/>
                </a:lnTo>
                <a:close/>
              </a:path>
              <a:path w="22859" h="22225">
                <a:moveTo>
                  <a:pt x="16026" y="16779"/>
                </a:moveTo>
                <a:lnTo>
                  <a:pt x="12954" y="11841"/>
                </a:lnTo>
                <a:lnTo>
                  <a:pt x="12954" y="14223"/>
                </a:lnTo>
                <a:lnTo>
                  <a:pt x="14596" y="16779"/>
                </a:lnTo>
                <a:lnTo>
                  <a:pt x="16026" y="16779"/>
                </a:lnTo>
                <a:close/>
              </a:path>
            </a:pathLst>
          </a:custGeom>
          <a:solidFill>
            <a:srgbClr val="0082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1023" y="770762"/>
            <a:ext cx="10692376" cy="581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8635" y="1287106"/>
            <a:ext cx="9536128" cy="205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211F1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211F1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rgbClr val="211F1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9129" y="1008658"/>
            <a:ext cx="1595141" cy="774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rgbClr val="211F1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6961" y="2146175"/>
            <a:ext cx="9079477" cy="405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hyperlink" Target="http://mattstine.com/" TargetMode="External"/><Relationship Id="rId4" Type="http://schemas.openxmlformats.org/officeDocument/2006/relationships/hyperlink" Target="mailto:matt.stine@gmail.com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jpg"/><Relationship Id="rId12" Type="http://schemas.openxmlformats.org/officeDocument/2006/relationships/image" Target="../media/image52.jpg"/><Relationship Id="rId13" Type="http://schemas.openxmlformats.org/officeDocument/2006/relationships/image" Target="../media/image53.png"/><Relationship Id="rId14" Type="http://schemas.openxmlformats.org/officeDocument/2006/relationships/image" Target="../media/image54.jp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jpg"/><Relationship Id="rId18" Type="http://schemas.openxmlformats.org/officeDocument/2006/relationships/image" Target="../media/image5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ftwarearchitecturerad.io/" TargetMode="External"/><Relationship Id="rId3" Type="http://schemas.openxmlformats.org/officeDocument/2006/relationships/hyperlink" Target="http://www.oreilly.com/programming/free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jp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jpg"/><Relationship Id="rId21" Type="http://schemas.openxmlformats.org/officeDocument/2006/relationships/image" Target="../media/image90.png"/><Relationship Id="rId22" Type="http://schemas.openxmlformats.org/officeDocument/2006/relationships/image" Target="../media/image91.jpg"/><Relationship Id="rId23" Type="http://schemas.openxmlformats.org/officeDocument/2006/relationships/image" Target="../media/image92.png"/><Relationship Id="rId24" Type="http://schemas.openxmlformats.org/officeDocument/2006/relationships/image" Target="../media/image93.jp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29" Type="http://schemas.openxmlformats.org/officeDocument/2006/relationships/image" Target="../media/image98.png"/><Relationship Id="rId30" Type="http://schemas.openxmlformats.org/officeDocument/2006/relationships/image" Target="../media/image99.png"/><Relationship Id="rId31" Type="http://schemas.openxmlformats.org/officeDocument/2006/relationships/image" Target="../media/image100.png"/><Relationship Id="rId32" Type="http://schemas.openxmlformats.org/officeDocument/2006/relationships/image" Target="../media/image101.png"/><Relationship Id="rId33" Type="http://schemas.openxmlformats.org/officeDocument/2006/relationships/image" Target="../media/image102.png"/><Relationship Id="rId34" Type="http://schemas.openxmlformats.org/officeDocument/2006/relationships/image" Target="../media/image103.png"/><Relationship Id="rId35" Type="http://schemas.openxmlformats.org/officeDocument/2006/relationships/image" Target="../media/image104.jpg"/><Relationship Id="rId36" Type="http://schemas.openxmlformats.org/officeDocument/2006/relationships/image" Target="../media/image105.jpg"/><Relationship Id="rId37" Type="http://schemas.openxmlformats.org/officeDocument/2006/relationships/image" Target="../media/image106.jpg"/><Relationship Id="rId38" Type="http://schemas.openxmlformats.org/officeDocument/2006/relationships/image" Target="../media/image107.png"/><Relationship Id="rId39" Type="http://schemas.openxmlformats.org/officeDocument/2006/relationships/image" Target="../media/image108.jpg"/><Relationship Id="rId40" Type="http://schemas.openxmlformats.org/officeDocument/2006/relationships/image" Target="../media/image109.png"/><Relationship Id="rId41" Type="http://schemas.openxmlformats.org/officeDocument/2006/relationships/image" Target="../media/image110.png"/><Relationship Id="rId42" Type="http://schemas.openxmlformats.org/officeDocument/2006/relationships/image" Target="../media/image111.png"/><Relationship Id="rId43" Type="http://schemas.openxmlformats.org/officeDocument/2006/relationships/image" Target="../media/image112.png"/><Relationship Id="rId44" Type="http://schemas.openxmlformats.org/officeDocument/2006/relationships/image" Target="../media/image113.png"/><Relationship Id="rId45" Type="http://schemas.openxmlformats.org/officeDocument/2006/relationships/image" Target="../media/image114.png"/><Relationship Id="rId46" Type="http://schemas.openxmlformats.org/officeDocument/2006/relationships/image" Target="../media/image115.png"/><Relationship Id="rId47" Type="http://schemas.openxmlformats.org/officeDocument/2006/relationships/image" Target="../media/image116.png"/><Relationship Id="rId48" Type="http://schemas.openxmlformats.org/officeDocument/2006/relationships/image" Target="../media/image117.png"/><Relationship Id="rId49" Type="http://schemas.openxmlformats.org/officeDocument/2006/relationships/image" Target="../media/image118.png"/><Relationship Id="rId50" Type="http://schemas.openxmlformats.org/officeDocument/2006/relationships/image" Target="../media/image119.png"/><Relationship Id="rId51" Type="http://schemas.openxmlformats.org/officeDocument/2006/relationships/image" Target="../media/image1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jpg"/><Relationship Id="rId20" Type="http://schemas.openxmlformats.org/officeDocument/2006/relationships/image" Target="../media/image139.png"/><Relationship Id="rId21" Type="http://schemas.openxmlformats.org/officeDocument/2006/relationships/image" Target="../media/image140.jpg"/><Relationship Id="rId22" Type="http://schemas.openxmlformats.org/officeDocument/2006/relationships/image" Target="../media/image141.jpg"/><Relationship Id="rId23" Type="http://schemas.openxmlformats.org/officeDocument/2006/relationships/image" Target="../media/image142.png"/><Relationship Id="rId24" Type="http://schemas.openxmlformats.org/officeDocument/2006/relationships/image" Target="../media/image143.jpg"/><Relationship Id="rId25" Type="http://schemas.openxmlformats.org/officeDocument/2006/relationships/image" Target="../media/image144.png"/><Relationship Id="rId26" Type="http://schemas.openxmlformats.org/officeDocument/2006/relationships/image" Target="../media/image145.jpg"/><Relationship Id="rId27" Type="http://schemas.openxmlformats.org/officeDocument/2006/relationships/image" Target="../media/image146.png"/><Relationship Id="rId28" Type="http://schemas.openxmlformats.org/officeDocument/2006/relationships/image" Target="../media/image147.png"/><Relationship Id="rId29" Type="http://schemas.openxmlformats.org/officeDocument/2006/relationships/image" Target="../media/image148.png"/><Relationship Id="rId30" Type="http://schemas.openxmlformats.org/officeDocument/2006/relationships/image" Target="../media/image149.png"/><Relationship Id="rId31" Type="http://schemas.openxmlformats.org/officeDocument/2006/relationships/image" Target="../media/image150.png"/><Relationship Id="rId32" Type="http://schemas.openxmlformats.org/officeDocument/2006/relationships/image" Target="../media/image151.png"/><Relationship Id="rId33" Type="http://schemas.openxmlformats.org/officeDocument/2006/relationships/image" Target="../media/image152.png"/><Relationship Id="rId34" Type="http://schemas.openxmlformats.org/officeDocument/2006/relationships/image" Target="../media/image153.png"/><Relationship Id="rId35" Type="http://schemas.openxmlformats.org/officeDocument/2006/relationships/image" Target="../media/image154.png"/><Relationship Id="rId36" Type="http://schemas.openxmlformats.org/officeDocument/2006/relationships/image" Target="../media/image155.png"/><Relationship Id="rId37" Type="http://schemas.openxmlformats.org/officeDocument/2006/relationships/image" Target="../media/image156.png"/><Relationship Id="rId38" Type="http://schemas.openxmlformats.org/officeDocument/2006/relationships/image" Target="../media/image157.jpg"/><Relationship Id="rId39" Type="http://schemas.openxmlformats.org/officeDocument/2006/relationships/image" Target="../media/image158.png"/><Relationship Id="rId40" Type="http://schemas.openxmlformats.org/officeDocument/2006/relationships/image" Target="../media/image159.png"/><Relationship Id="rId41" Type="http://schemas.openxmlformats.org/officeDocument/2006/relationships/image" Target="../media/image160.png"/><Relationship Id="rId42" Type="http://schemas.openxmlformats.org/officeDocument/2006/relationships/image" Target="../media/image161.png"/><Relationship Id="rId43" Type="http://schemas.openxmlformats.org/officeDocument/2006/relationships/image" Target="../media/image162.png"/><Relationship Id="rId44" Type="http://schemas.openxmlformats.org/officeDocument/2006/relationships/image" Target="../media/image163.png"/><Relationship Id="rId45" Type="http://schemas.openxmlformats.org/officeDocument/2006/relationships/image" Target="../media/image164.png"/><Relationship Id="rId46" Type="http://schemas.openxmlformats.org/officeDocument/2006/relationships/image" Target="../media/image16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9619"/>
            <a:ext cx="10693400" cy="6016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77181" y="4297132"/>
            <a:ext cx="6929120" cy="1242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950" spc="-890">
                <a:solidFill>
                  <a:srgbClr val="211F1F"/>
                </a:solidFill>
                <a:latin typeface="Arial"/>
                <a:cs typeface="Arial"/>
              </a:rPr>
              <a:t>course</a:t>
            </a:r>
            <a:r>
              <a:rPr dirty="0" sz="7950" spc="-1050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7950" spc="-545">
                <a:solidFill>
                  <a:srgbClr val="211F1F"/>
                </a:solidFill>
                <a:latin typeface="Arial"/>
                <a:cs typeface="Arial"/>
              </a:rPr>
              <a:t>introduction</a:t>
            </a:r>
            <a:endParaRPr sz="7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9664" y="5459101"/>
            <a:ext cx="5146040" cy="111696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650" spc="-60" b="1">
                <a:solidFill>
                  <a:srgbClr val="20398E"/>
                </a:solidFill>
                <a:latin typeface="Arial"/>
                <a:cs typeface="Arial"/>
              </a:rPr>
              <a:t>Domain-Driven </a:t>
            </a:r>
            <a:r>
              <a:rPr dirty="0" sz="1650" spc="-75" b="1">
                <a:solidFill>
                  <a:srgbClr val="20398E"/>
                </a:solidFill>
                <a:latin typeface="Arial"/>
                <a:cs typeface="Arial"/>
              </a:rPr>
              <a:t>Design </a:t>
            </a:r>
            <a:r>
              <a:rPr dirty="0" sz="1650" spc="-70" b="1">
                <a:solidFill>
                  <a:srgbClr val="20398E"/>
                </a:solidFill>
                <a:latin typeface="Arial"/>
                <a:cs typeface="Arial"/>
              </a:rPr>
              <a:t>and </a:t>
            </a:r>
            <a:r>
              <a:rPr dirty="0" sz="1650" spc="-65" b="1">
                <a:solidFill>
                  <a:srgbClr val="20398E"/>
                </a:solidFill>
                <a:latin typeface="Arial"/>
                <a:cs typeface="Arial"/>
              </a:rPr>
              <a:t>Event-Driven</a:t>
            </a:r>
            <a:r>
              <a:rPr dirty="0" sz="1650" spc="-40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20398E"/>
                </a:solidFill>
                <a:latin typeface="Arial"/>
                <a:cs typeface="Arial"/>
              </a:rPr>
              <a:t>Microservices</a:t>
            </a:r>
            <a:endParaRPr sz="1650">
              <a:latin typeface="Arial"/>
              <a:cs typeface="Arial"/>
            </a:endParaRPr>
          </a:p>
          <a:p>
            <a:pPr algn="r" marL="2997200" marR="5080" indent="128905">
              <a:lnSpc>
                <a:spcPct val="108500"/>
              </a:lnSpc>
            </a:pPr>
            <a:r>
              <a:rPr dirty="0" sz="1650" spc="15" b="1">
                <a:solidFill>
                  <a:srgbClr val="20398E"/>
                </a:solidFill>
                <a:latin typeface="Arial"/>
                <a:cs typeface="Arial"/>
              </a:rPr>
              <a:t>Matt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Stine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(@mstine)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http:</a:t>
            </a:r>
            <a:r>
              <a:rPr dirty="0" u="sng" sz="1650" spc="20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//</a:t>
            </a:r>
            <a:r>
              <a:rPr dirty="0" u="sng" sz="1650" spc="-4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mattstine.com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5864" y="1008658"/>
            <a:ext cx="1666875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0"/>
              <a:t> </a:t>
            </a:r>
            <a:r>
              <a:rPr dirty="0" spc="-1660"/>
              <a:t>TWO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6175"/>
            <a:ext cx="8094980" cy="40513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40995" marR="6174740" indent="-328295">
              <a:lnSpc>
                <a:spcPct val="100000"/>
              </a:lnSpc>
              <a:spcBef>
                <a:spcPts val="305"/>
              </a:spcBef>
              <a:buClr>
                <a:srgbClr val="233D97"/>
              </a:buClr>
              <a:buFont typeface="Trebuchet MS"/>
              <a:buChar char="■"/>
              <a:tabLst>
                <a:tab pos="328295" algn="l"/>
                <a:tab pos="341630" algn="l"/>
              </a:tabLst>
            </a:pPr>
            <a:r>
              <a:rPr dirty="0" sz="1800" spc="-85" b="1">
                <a:solidFill>
                  <a:srgbClr val="211F1F"/>
                </a:solidFill>
                <a:latin typeface="Arial"/>
                <a:cs typeface="Arial"/>
              </a:rPr>
              <a:t>Day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One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Recap</a:t>
            </a:r>
            <a:endParaRPr sz="1800">
              <a:latin typeface="Arial"/>
              <a:cs typeface="Arial"/>
            </a:endParaRPr>
          </a:p>
          <a:p>
            <a:pPr algn="ctr" marR="6093460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2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120" b="1">
                <a:solidFill>
                  <a:srgbClr val="211F1F"/>
                </a:solidFill>
                <a:latin typeface="Arial"/>
                <a:cs typeface="Arial"/>
              </a:rPr>
              <a:t>DDD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Technical</a:t>
            </a:r>
            <a:r>
              <a:rPr dirty="0" sz="1800" spc="2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Architectures</a:t>
            </a:r>
            <a:endParaRPr sz="1800">
              <a:latin typeface="Arial"/>
              <a:cs typeface="Arial"/>
            </a:endParaRPr>
          </a:p>
          <a:p>
            <a:pPr algn="ctr" marR="6093460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2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Overview </a:t>
            </a:r>
            <a:r>
              <a:rPr dirty="0" sz="1800" spc="-20" b="1">
                <a:solidFill>
                  <a:srgbClr val="211F1F"/>
                </a:solidFill>
                <a:latin typeface="Arial"/>
                <a:cs typeface="Arial"/>
              </a:rPr>
              <a:t>of </a:t>
            </a:r>
            <a:r>
              <a:rPr dirty="0" sz="1800" spc="-35" b="1">
                <a:solidFill>
                  <a:srgbClr val="211F1F"/>
                </a:solidFill>
                <a:latin typeface="Arial"/>
                <a:cs typeface="Arial"/>
              </a:rPr>
              <a:t>the </a:t>
            </a:r>
            <a:r>
              <a:rPr dirty="0" sz="1800" spc="-10" b="1">
                <a:solidFill>
                  <a:srgbClr val="211F1F"/>
                </a:solidFill>
                <a:latin typeface="Arial"/>
                <a:cs typeface="Arial"/>
              </a:rPr>
              <a:t>Pizza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Shop </a:t>
            </a:r>
            <a:r>
              <a:rPr dirty="0" sz="1800" spc="-85" b="1">
                <a:solidFill>
                  <a:srgbClr val="211F1F"/>
                </a:solidFill>
                <a:latin typeface="Arial"/>
                <a:cs typeface="Arial"/>
              </a:rPr>
              <a:t>Coding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Exercise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algn="ctr" marR="6093460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2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1: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Aggregate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Root: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Commands </a:t>
            </a:r>
            <a:r>
              <a:rPr dirty="0" sz="1800" spc="-35" b="1">
                <a:solidFill>
                  <a:srgbClr val="211F1F"/>
                </a:solidFill>
                <a:latin typeface="Arial"/>
                <a:cs typeface="Arial"/>
              </a:rPr>
              <a:t>with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Business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Logic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</a:t>
            </a:r>
            <a:r>
              <a:rPr dirty="0" sz="1800" spc="114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211F1F"/>
                </a:solidFill>
                <a:latin typeface="Arial"/>
                <a:cs typeface="Arial"/>
              </a:rPr>
              <a:t>Invariants</a:t>
            </a:r>
            <a:endParaRPr sz="1800">
              <a:latin typeface="Arial"/>
              <a:cs typeface="Arial"/>
            </a:endParaRPr>
          </a:p>
          <a:p>
            <a:pPr algn="ctr" marR="6093460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2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2: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Aggregate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Root: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Publish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Domain</a:t>
            </a:r>
            <a:r>
              <a:rPr dirty="0" sz="1800" spc="4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Events</a:t>
            </a:r>
            <a:endParaRPr sz="1800">
              <a:latin typeface="Arial"/>
              <a:cs typeface="Arial"/>
            </a:endParaRPr>
          </a:p>
          <a:p>
            <a:pPr algn="ctr" marR="6093460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2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4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5864" y="1008658"/>
            <a:ext cx="1666875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0"/>
              <a:t> </a:t>
            </a:r>
            <a:r>
              <a:rPr dirty="0" spc="-1660"/>
              <a:t>TWO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6175"/>
            <a:ext cx="8408035" cy="40513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0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3: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Repository: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Create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Repositories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105" b="1">
                <a:solidFill>
                  <a:srgbClr val="211F1F"/>
                </a:solidFill>
                <a:latin typeface="Arial"/>
                <a:cs typeface="Arial"/>
              </a:rPr>
              <a:t>Add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Domain</a:t>
            </a:r>
            <a:r>
              <a:rPr dirty="0" sz="1800" spc="114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Events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4: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Repository: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Rehydrate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Aggregates </a:t>
            </a:r>
            <a:r>
              <a:rPr dirty="0" sz="1800" spc="-85" b="1">
                <a:solidFill>
                  <a:srgbClr val="211F1F"/>
                </a:solidFill>
                <a:latin typeface="Arial"/>
                <a:cs typeface="Arial"/>
              </a:rPr>
              <a:t>by</a:t>
            </a:r>
            <a:r>
              <a:rPr dirty="0" sz="1800" spc="4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Reference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5: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Policy: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Subscribe </a:t>
            </a:r>
            <a:r>
              <a:rPr dirty="0" sz="1800" spc="-30" b="1">
                <a:solidFill>
                  <a:srgbClr val="211F1F"/>
                </a:solidFill>
                <a:latin typeface="Arial"/>
                <a:cs typeface="Arial"/>
              </a:rPr>
              <a:t>to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Event </a:t>
            </a:r>
            <a:r>
              <a:rPr dirty="0" sz="1800" spc="-40" b="1">
                <a:solidFill>
                  <a:srgbClr val="211F1F"/>
                </a:solidFill>
                <a:latin typeface="Arial"/>
                <a:cs typeface="Arial"/>
              </a:rPr>
              <a:t>within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Aggregate </a:t>
            </a:r>
            <a:r>
              <a:rPr dirty="0" sz="1800" spc="225" b="1">
                <a:solidFill>
                  <a:srgbClr val="211F1F"/>
                </a:solidFill>
                <a:latin typeface="Arial"/>
                <a:cs typeface="Arial"/>
              </a:rPr>
              <a:t>/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Create </a:t>
            </a:r>
            <a:r>
              <a:rPr dirty="0" sz="1800" spc="-114" b="1">
                <a:solidFill>
                  <a:srgbClr val="211F1F"/>
                </a:solidFill>
                <a:latin typeface="Arial"/>
                <a:cs typeface="Arial"/>
              </a:rPr>
              <a:t>CQRS</a:t>
            </a:r>
            <a:r>
              <a:rPr dirty="0" sz="1800" spc="-21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211F1F"/>
                </a:solidFill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8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6: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Application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Service: </a:t>
            </a:r>
            <a:r>
              <a:rPr dirty="0" sz="1800" spc="-90" b="1">
                <a:solidFill>
                  <a:srgbClr val="211F1F"/>
                </a:solidFill>
                <a:latin typeface="Arial"/>
                <a:cs typeface="Arial"/>
              </a:rPr>
              <a:t>Expose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Business </a:t>
            </a:r>
            <a:r>
              <a:rPr dirty="0" sz="1800" spc="-30" b="1">
                <a:solidFill>
                  <a:srgbClr val="211F1F"/>
                </a:solidFill>
                <a:latin typeface="Arial"/>
                <a:cs typeface="Arial"/>
              </a:rPr>
              <a:t>Interface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</a:t>
            </a:r>
            <a:r>
              <a:rPr dirty="0" sz="1800" spc="114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Transactions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8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Lab </a:t>
            </a:r>
            <a:r>
              <a:rPr dirty="0" sz="1800" spc="-25" b="1">
                <a:solidFill>
                  <a:srgbClr val="211F1F"/>
                </a:solidFill>
                <a:latin typeface="Arial"/>
                <a:cs typeface="Arial"/>
              </a:rPr>
              <a:t>7: </a:t>
            </a:r>
            <a:r>
              <a:rPr dirty="0" sz="1800" spc="-100" b="1">
                <a:solidFill>
                  <a:srgbClr val="211F1F"/>
                </a:solidFill>
                <a:latin typeface="Arial"/>
                <a:cs typeface="Arial"/>
              </a:rPr>
              <a:t>TDD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Policy: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Subscribe </a:t>
            </a:r>
            <a:r>
              <a:rPr dirty="0" sz="1800" spc="-30" b="1">
                <a:solidFill>
                  <a:srgbClr val="211F1F"/>
                </a:solidFill>
                <a:latin typeface="Arial"/>
                <a:cs typeface="Arial"/>
              </a:rPr>
              <a:t>to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Event </a:t>
            </a:r>
            <a:r>
              <a:rPr dirty="0" sz="1800" spc="-40" b="1">
                <a:solidFill>
                  <a:srgbClr val="211F1F"/>
                </a:solidFill>
                <a:latin typeface="Arial"/>
                <a:cs typeface="Arial"/>
              </a:rPr>
              <a:t>from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Adjacent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Aggregate </a:t>
            </a:r>
            <a:r>
              <a:rPr dirty="0" sz="1800" spc="225" b="1">
                <a:solidFill>
                  <a:srgbClr val="211F1F"/>
                </a:solidFill>
                <a:latin typeface="Arial"/>
                <a:cs typeface="Arial"/>
              </a:rPr>
              <a:t>/ </a:t>
            </a:r>
            <a:r>
              <a:rPr dirty="0" sz="1800" spc="-45" b="1">
                <a:solidFill>
                  <a:srgbClr val="211F1F"/>
                </a:solidFill>
                <a:latin typeface="Arial"/>
                <a:cs typeface="Arial"/>
              </a:rPr>
              <a:t>Update</a:t>
            </a:r>
            <a:r>
              <a:rPr dirty="0" sz="1800" spc="-18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211F1F"/>
                </a:solidFill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4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5864" y="1008658"/>
            <a:ext cx="1666875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0"/>
              <a:t> </a:t>
            </a:r>
            <a:r>
              <a:rPr dirty="0" spc="-1660"/>
              <a:t>TWO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2674"/>
            <a:ext cx="2059305" cy="137350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340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100" b="1">
                <a:solidFill>
                  <a:srgbClr val="211F1F"/>
                </a:solidFill>
                <a:latin typeface="Arial"/>
                <a:cs typeface="Arial"/>
              </a:rPr>
              <a:t>Day </a:t>
            </a:r>
            <a:r>
              <a:rPr dirty="0" sz="2100" spc="-110" b="1">
                <a:solidFill>
                  <a:srgbClr val="211F1F"/>
                </a:solidFill>
                <a:latin typeface="Arial"/>
                <a:cs typeface="Arial"/>
              </a:rPr>
              <a:t>Two</a:t>
            </a:r>
            <a:r>
              <a:rPr dirty="0" sz="2100" spc="-9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211F1F"/>
                </a:solidFill>
                <a:latin typeface="Arial"/>
                <a:cs typeface="Arial"/>
              </a:rPr>
              <a:t>AMA</a:t>
            </a:r>
            <a:endParaRPr sz="2100">
              <a:latin typeface="Arial"/>
              <a:cs typeface="Arial"/>
            </a:endParaRPr>
          </a:p>
          <a:p>
            <a:pPr marL="391160">
              <a:lnSpc>
                <a:spcPct val="100000"/>
              </a:lnSpc>
              <a:spcBef>
                <a:spcPts val="240"/>
              </a:spcBef>
            </a:pPr>
            <a:r>
              <a:rPr dirty="0" sz="2100" spc="8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2100" spc="-3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90" b="1">
                <a:solidFill>
                  <a:srgbClr val="211F1F"/>
                </a:solidFill>
                <a:latin typeface="Arial"/>
                <a:cs typeface="Arial"/>
              </a:rPr>
              <a:t>Conclusion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9619"/>
            <a:ext cx="10693400" cy="6016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81339" y="4297132"/>
            <a:ext cx="3624579" cy="1242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950" spc="-650">
                <a:solidFill>
                  <a:srgbClr val="211F1F"/>
                </a:solidFill>
                <a:latin typeface="Arial"/>
                <a:cs typeface="Arial"/>
              </a:rPr>
              <a:t>thank</a:t>
            </a:r>
            <a:r>
              <a:rPr dirty="0" sz="7950" spc="-1055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7950" spc="-1035">
                <a:solidFill>
                  <a:srgbClr val="211F1F"/>
                </a:solidFill>
                <a:latin typeface="Arial"/>
                <a:cs typeface="Arial"/>
              </a:rPr>
              <a:t>you!</a:t>
            </a:r>
            <a:endParaRPr sz="7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9664" y="5459101"/>
            <a:ext cx="5146040" cy="111696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650" spc="-60" b="1">
                <a:solidFill>
                  <a:srgbClr val="20398E"/>
                </a:solidFill>
                <a:latin typeface="Arial"/>
                <a:cs typeface="Arial"/>
              </a:rPr>
              <a:t>Domain-Driven </a:t>
            </a:r>
            <a:r>
              <a:rPr dirty="0" sz="1650" spc="-75" b="1">
                <a:solidFill>
                  <a:srgbClr val="20398E"/>
                </a:solidFill>
                <a:latin typeface="Arial"/>
                <a:cs typeface="Arial"/>
              </a:rPr>
              <a:t>Design </a:t>
            </a:r>
            <a:r>
              <a:rPr dirty="0" sz="1650" spc="-70" b="1">
                <a:solidFill>
                  <a:srgbClr val="20398E"/>
                </a:solidFill>
                <a:latin typeface="Arial"/>
                <a:cs typeface="Arial"/>
              </a:rPr>
              <a:t>and </a:t>
            </a:r>
            <a:r>
              <a:rPr dirty="0" sz="1650" spc="-65" b="1">
                <a:solidFill>
                  <a:srgbClr val="20398E"/>
                </a:solidFill>
                <a:latin typeface="Arial"/>
                <a:cs typeface="Arial"/>
              </a:rPr>
              <a:t>Event-Driven</a:t>
            </a:r>
            <a:r>
              <a:rPr dirty="0" sz="1650" spc="-40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20398E"/>
                </a:solidFill>
                <a:latin typeface="Arial"/>
                <a:cs typeface="Arial"/>
              </a:rPr>
              <a:t>Microservices</a:t>
            </a:r>
            <a:endParaRPr sz="1650">
              <a:latin typeface="Arial"/>
              <a:cs typeface="Arial"/>
            </a:endParaRPr>
          </a:p>
          <a:p>
            <a:pPr algn="r" marL="2997200" marR="5080" indent="128905">
              <a:lnSpc>
                <a:spcPct val="108500"/>
              </a:lnSpc>
            </a:pPr>
            <a:r>
              <a:rPr dirty="0" sz="1650" spc="15" b="1">
                <a:solidFill>
                  <a:srgbClr val="20398E"/>
                </a:solidFill>
                <a:latin typeface="Arial"/>
                <a:cs typeface="Arial"/>
              </a:rPr>
              <a:t>Matt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Stine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(@mstine)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http:</a:t>
            </a:r>
            <a:r>
              <a:rPr dirty="0" u="sng" sz="1650" spc="20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//</a:t>
            </a:r>
            <a:r>
              <a:rPr dirty="0" u="sng" sz="1650" spc="-4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mattstine.com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9619"/>
            <a:ext cx="10693400" cy="6016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13114" y="4297132"/>
            <a:ext cx="3192780" cy="1242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950" spc="-1614">
                <a:solidFill>
                  <a:srgbClr val="211F1F"/>
                </a:solidFill>
                <a:latin typeface="Arial"/>
                <a:cs typeface="Arial"/>
              </a:rPr>
              <a:t>Why</a:t>
            </a:r>
            <a:r>
              <a:rPr dirty="0" sz="7950" spc="-1050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7950" spc="-2255">
                <a:solidFill>
                  <a:srgbClr val="211F1F"/>
                </a:solidFill>
                <a:latin typeface="Arial"/>
                <a:cs typeface="Arial"/>
              </a:rPr>
              <a:t>DDD?</a:t>
            </a:r>
            <a:endParaRPr sz="7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9664" y="5459101"/>
            <a:ext cx="5146040" cy="111696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650" spc="-60" b="1">
                <a:solidFill>
                  <a:srgbClr val="20398E"/>
                </a:solidFill>
                <a:latin typeface="Arial"/>
                <a:cs typeface="Arial"/>
              </a:rPr>
              <a:t>Domain-Driven </a:t>
            </a:r>
            <a:r>
              <a:rPr dirty="0" sz="1650" spc="-75" b="1">
                <a:solidFill>
                  <a:srgbClr val="20398E"/>
                </a:solidFill>
                <a:latin typeface="Arial"/>
                <a:cs typeface="Arial"/>
              </a:rPr>
              <a:t>Design </a:t>
            </a:r>
            <a:r>
              <a:rPr dirty="0" sz="1650" spc="-70" b="1">
                <a:solidFill>
                  <a:srgbClr val="20398E"/>
                </a:solidFill>
                <a:latin typeface="Arial"/>
                <a:cs typeface="Arial"/>
              </a:rPr>
              <a:t>and </a:t>
            </a:r>
            <a:r>
              <a:rPr dirty="0" sz="1650" spc="-65" b="1">
                <a:solidFill>
                  <a:srgbClr val="20398E"/>
                </a:solidFill>
                <a:latin typeface="Arial"/>
                <a:cs typeface="Arial"/>
              </a:rPr>
              <a:t>Event-Driven</a:t>
            </a:r>
            <a:r>
              <a:rPr dirty="0" sz="1650" spc="-40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20398E"/>
                </a:solidFill>
                <a:latin typeface="Arial"/>
                <a:cs typeface="Arial"/>
              </a:rPr>
              <a:t>Microservices</a:t>
            </a:r>
            <a:endParaRPr sz="1650">
              <a:latin typeface="Arial"/>
              <a:cs typeface="Arial"/>
            </a:endParaRPr>
          </a:p>
          <a:p>
            <a:pPr algn="r" marL="2997200" marR="5080" indent="128905">
              <a:lnSpc>
                <a:spcPct val="108500"/>
              </a:lnSpc>
            </a:pPr>
            <a:r>
              <a:rPr dirty="0" sz="1650" spc="15" b="1">
                <a:solidFill>
                  <a:srgbClr val="20398E"/>
                </a:solidFill>
                <a:latin typeface="Arial"/>
                <a:cs typeface="Arial"/>
              </a:rPr>
              <a:t>Matt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Stine</a:t>
            </a:r>
            <a:r>
              <a:rPr dirty="0" sz="1650" spc="-85" b="1">
                <a:solidFill>
                  <a:srgbClr val="20398E"/>
                </a:solidFill>
                <a:latin typeface="Arial"/>
                <a:cs typeface="Arial"/>
              </a:rPr>
              <a:t> </a:t>
            </a:r>
            <a:r>
              <a:rPr dirty="0" sz="1650" spc="-45" b="1">
                <a:solidFill>
                  <a:srgbClr val="20398E"/>
                </a:solidFill>
                <a:latin typeface="Arial"/>
                <a:cs typeface="Arial"/>
              </a:rPr>
              <a:t>(@mstine)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http:</a:t>
            </a:r>
            <a:r>
              <a:rPr dirty="0" u="sng" sz="1650" spc="20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//</a:t>
            </a:r>
            <a:r>
              <a:rPr dirty="0" u="sng" sz="1650" spc="-40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3"/>
              </a:rPr>
              <a:t>mattstine.com </a:t>
            </a:r>
            <a:r>
              <a:rPr dirty="0" sz="1650" spc="-2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u="sng" sz="1650" spc="-45" b="1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Arial"/>
                <a:cs typeface="Arial"/>
                <a:hlinkClick r:id="rId4"/>
              </a:rPr>
              <a:t>matt.stine@gmail.com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3834" y="2618306"/>
            <a:ext cx="3364229" cy="2113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46455">
              <a:lnSpc>
                <a:spcPct val="130500"/>
              </a:lnSpc>
              <a:spcBef>
                <a:spcPts val="95"/>
              </a:spcBef>
            </a:pPr>
            <a:r>
              <a:rPr dirty="0" sz="3500" spc="-375">
                <a:solidFill>
                  <a:srgbClr val="211F1F"/>
                </a:solidFill>
                <a:latin typeface="Times New Roman"/>
                <a:cs typeface="Times New Roman"/>
              </a:rPr>
              <a:t>What </a:t>
            </a:r>
            <a:r>
              <a:rPr dirty="0" sz="3500" spc="-240">
                <a:solidFill>
                  <a:srgbClr val="211F1F"/>
                </a:solidFill>
                <a:latin typeface="Times New Roman"/>
                <a:cs typeface="Times New Roman"/>
              </a:rPr>
              <a:t>is </a:t>
            </a:r>
            <a:r>
              <a:rPr dirty="0" sz="3500" spc="-110">
                <a:solidFill>
                  <a:srgbClr val="211F1F"/>
                </a:solidFill>
                <a:latin typeface="Times New Roman"/>
                <a:cs typeface="Times New Roman"/>
              </a:rPr>
              <a:t>the  </a:t>
            </a:r>
            <a:r>
              <a:rPr dirty="0" sz="3500" spc="-140">
                <a:solidFill>
                  <a:srgbClr val="233D97"/>
                </a:solidFill>
                <a:latin typeface="Times New Roman"/>
                <a:cs typeface="Times New Roman"/>
              </a:rPr>
              <a:t>State </a:t>
            </a:r>
            <a:r>
              <a:rPr dirty="0" sz="3500" spc="-180">
                <a:solidFill>
                  <a:srgbClr val="233D97"/>
                </a:solidFill>
                <a:latin typeface="Times New Roman"/>
                <a:cs typeface="Times New Roman"/>
              </a:rPr>
              <a:t>of</a:t>
            </a:r>
            <a:r>
              <a:rPr dirty="0" sz="3500" spc="-610">
                <a:solidFill>
                  <a:srgbClr val="233D97"/>
                </a:solidFill>
                <a:latin typeface="Times New Roman"/>
                <a:cs typeface="Times New Roman"/>
              </a:rPr>
              <a:t> </a:t>
            </a:r>
            <a:r>
              <a:rPr dirty="0" sz="3500" spc="-270">
                <a:solidFill>
                  <a:srgbClr val="233D97"/>
                </a:solidFill>
                <a:latin typeface="Times New Roman"/>
                <a:cs typeface="Times New Roman"/>
              </a:rPr>
              <a:t>Microservices</a:t>
            </a:r>
            <a:endParaRPr sz="3500">
              <a:latin typeface="Times New Roman"/>
              <a:cs typeface="Times New Roman"/>
            </a:endParaRPr>
          </a:p>
          <a:p>
            <a:pPr marL="1103630">
              <a:lnSpc>
                <a:spcPct val="100000"/>
              </a:lnSpc>
              <a:spcBef>
                <a:spcPts val="1280"/>
              </a:spcBef>
            </a:pPr>
            <a:r>
              <a:rPr dirty="0" sz="3500" spc="-370">
                <a:solidFill>
                  <a:srgbClr val="211F1F"/>
                </a:solidFill>
                <a:latin typeface="Times New Roman"/>
                <a:cs typeface="Times New Roman"/>
              </a:rPr>
              <a:t>in</a:t>
            </a:r>
            <a:r>
              <a:rPr dirty="0" sz="3500" spc="-34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3500" spc="-405">
                <a:solidFill>
                  <a:srgbClr val="211F1F"/>
                </a:solidFill>
                <a:latin typeface="Times New Roman"/>
                <a:cs typeface="Times New Roman"/>
              </a:rPr>
              <a:t>2018?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2589" y="2439695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 h="0">
                <a:moveTo>
                  <a:pt x="0" y="0"/>
                </a:moveTo>
                <a:lnTo>
                  <a:pt x="2109261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2589" y="5020223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 h="0">
                <a:moveTo>
                  <a:pt x="0" y="0"/>
                </a:moveTo>
                <a:lnTo>
                  <a:pt x="2109261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4769" y="4422430"/>
            <a:ext cx="6289040" cy="694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350" spc="-955">
                <a:solidFill>
                  <a:srgbClr val="211F1F"/>
                </a:solidFill>
                <a:latin typeface="Times New Roman"/>
                <a:cs typeface="Times New Roman"/>
              </a:rPr>
              <a:t>We </a:t>
            </a:r>
            <a:r>
              <a:rPr dirty="0" sz="4350" spc="-210">
                <a:solidFill>
                  <a:srgbClr val="211F1F"/>
                </a:solidFill>
                <a:latin typeface="Times New Roman"/>
                <a:cs typeface="Times New Roman"/>
              </a:rPr>
              <a:t>built </a:t>
            </a:r>
            <a:r>
              <a:rPr dirty="0" sz="4350" spc="-12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4350" spc="-6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4350" spc="-1395">
                <a:solidFill>
                  <a:srgbClr val="20398E"/>
                </a:solidFill>
                <a:latin typeface="Times New Roman"/>
                <a:cs typeface="Times New Roman"/>
              </a:rPr>
              <a:t>WRONG</a:t>
            </a:r>
            <a:r>
              <a:rPr dirty="0" sz="4350" spc="-41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325">
                <a:solidFill>
                  <a:srgbClr val="211F1F"/>
                </a:solidFill>
                <a:latin typeface="Times New Roman"/>
                <a:cs typeface="Times New Roman"/>
              </a:rPr>
              <a:t>microservices!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71597" y="287171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0" y="0"/>
                </a:lnTo>
              </a:path>
            </a:pathLst>
          </a:custGeom>
          <a:ln w="44553">
            <a:solidFill>
              <a:srgbClr val="06B6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8545" y="1385721"/>
            <a:ext cx="3857335" cy="2971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0573" y="4422430"/>
            <a:ext cx="6074410" cy="694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350" spc="-955">
                <a:solidFill>
                  <a:srgbClr val="211F1F"/>
                </a:solidFill>
                <a:latin typeface="Times New Roman"/>
                <a:cs typeface="Times New Roman"/>
              </a:rPr>
              <a:t>We </a:t>
            </a:r>
            <a:r>
              <a:rPr dirty="0" sz="4350" spc="-210">
                <a:solidFill>
                  <a:srgbClr val="211F1F"/>
                </a:solidFill>
                <a:latin typeface="Times New Roman"/>
                <a:cs typeface="Times New Roman"/>
              </a:rPr>
              <a:t>built</a:t>
            </a:r>
            <a:r>
              <a:rPr dirty="0" sz="4350" spc="-4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4350" spc="-1315">
                <a:solidFill>
                  <a:srgbClr val="20398E"/>
                </a:solidFill>
                <a:latin typeface="Times New Roman"/>
                <a:cs typeface="Times New Roman"/>
              </a:rPr>
              <a:t>TOO</a:t>
            </a:r>
            <a:r>
              <a:rPr dirty="0" sz="4350" spc="-409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1395">
                <a:solidFill>
                  <a:srgbClr val="20398E"/>
                </a:solidFill>
                <a:latin typeface="Times New Roman"/>
                <a:cs typeface="Times New Roman"/>
              </a:rPr>
              <a:t>MANY</a:t>
            </a:r>
            <a:r>
              <a:rPr dirty="0" sz="4350" spc="-41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325">
                <a:solidFill>
                  <a:srgbClr val="211F1F"/>
                </a:solidFill>
                <a:latin typeface="Times New Roman"/>
                <a:cs typeface="Times New Roman"/>
              </a:rPr>
              <a:t>microservices!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71597" y="287171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0" y="0"/>
                </a:lnTo>
              </a:path>
            </a:pathLst>
          </a:custGeom>
          <a:ln w="44553">
            <a:solidFill>
              <a:srgbClr val="06B6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8545" y="1385721"/>
            <a:ext cx="3857335" cy="2971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699" y="4422430"/>
            <a:ext cx="6696075" cy="694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350" spc="-955">
                <a:solidFill>
                  <a:srgbClr val="211F1F"/>
                </a:solidFill>
                <a:latin typeface="Times New Roman"/>
                <a:cs typeface="Times New Roman"/>
              </a:rPr>
              <a:t>We</a:t>
            </a:r>
            <a:r>
              <a:rPr dirty="0" sz="4350" spc="-94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4350" spc="-1125">
                <a:solidFill>
                  <a:srgbClr val="20398E"/>
                </a:solidFill>
                <a:latin typeface="Times New Roman"/>
                <a:cs typeface="Times New Roman"/>
              </a:rPr>
              <a:t>DIDN’T</a:t>
            </a:r>
            <a:r>
              <a:rPr dirty="0" sz="4350" spc="-40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1260">
                <a:solidFill>
                  <a:srgbClr val="20398E"/>
                </a:solidFill>
                <a:latin typeface="Times New Roman"/>
                <a:cs typeface="Times New Roman"/>
              </a:rPr>
              <a:t>REALLY</a:t>
            </a:r>
            <a:r>
              <a:rPr dirty="0" sz="4350" spc="-40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1230">
                <a:solidFill>
                  <a:srgbClr val="20398E"/>
                </a:solidFill>
                <a:latin typeface="Times New Roman"/>
                <a:cs typeface="Times New Roman"/>
              </a:rPr>
              <a:t>NEED</a:t>
            </a:r>
            <a:r>
              <a:rPr dirty="0" sz="4350" spc="-40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325">
                <a:solidFill>
                  <a:srgbClr val="211F1F"/>
                </a:solidFill>
                <a:latin typeface="Times New Roman"/>
                <a:cs typeface="Times New Roman"/>
              </a:rPr>
              <a:t>microservices!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71597" y="287171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0" y="0"/>
                </a:lnTo>
              </a:path>
            </a:pathLst>
          </a:custGeom>
          <a:ln w="44553">
            <a:solidFill>
              <a:srgbClr val="06B6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8545" y="1385721"/>
            <a:ext cx="3857335" cy="2971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7151" y="4088293"/>
            <a:ext cx="7995920" cy="1362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57475" marR="5080" indent="-2645410">
              <a:lnSpc>
                <a:spcPct val="100800"/>
              </a:lnSpc>
              <a:spcBef>
                <a:spcPts val="90"/>
              </a:spcBef>
            </a:pPr>
            <a:r>
              <a:rPr dirty="0" sz="4350" spc="-955">
                <a:solidFill>
                  <a:srgbClr val="211F1F"/>
                </a:solidFill>
                <a:latin typeface="Times New Roman"/>
                <a:cs typeface="Times New Roman"/>
              </a:rPr>
              <a:t>We </a:t>
            </a:r>
            <a:r>
              <a:rPr dirty="0" sz="4350" spc="-145">
                <a:solidFill>
                  <a:srgbClr val="211F1F"/>
                </a:solidFill>
                <a:latin typeface="Times New Roman"/>
                <a:cs typeface="Times New Roman"/>
              </a:rPr>
              <a:t>created </a:t>
            </a:r>
            <a:r>
              <a:rPr dirty="0" sz="4350" spc="-12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4350" spc="-68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4350" spc="-1185">
                <a:solidFill>
                  <a:srgbClr val="20398E"/>
                </a:solidFill>
                <a:latin typeface="Times New Roman"/>
                <a:cs typeface="Times New Roman"/>
              </a:rPr>
              <a:t>SAME</a:t>
            </a:r>
            <a:r>
              <a:rPr dirty="0" sz="4350" spc="-41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1340">
                <a:solidFill>
                  <a:srgbClr val="20398E"/>
                </a:solidFill>
                <a:latin typeface="Times New Roman"/>
                <a:cs typeface="Times New Roman"/>
              </a:rPr>
              <a:t>OLD</a:t>
            </a:r>
            <a:r>
              <a:rPr dirty="0" sz="4350" spc="-415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1165">
                <a:solidFill>
                  <a:srgbClr val="20398E"/>
                </a:solidFill>
                <a:latin typeface="Times New Roman"/>
                <a:cs typeface="Times New Roman"/>
              </a:rPr>
              <a:t>ARCHITECTURE</a:t>
            </a:r>
            <a:r>
              <a:rPr dirty="0" sz="4350" spc="-420">
                <a:solidFill>
                  <a:srgbClr val="20398E"/>
                </a:solidFill>
                <a:latin typeface="Times New Roman"/>
                <a:cs typeface="Times New Roman"/>
              </a:rPr>
              <a:t> </a:t>
            </a:r>
            <a:r>
              <a:rPr dirty="0" sz="4350" spc="-280">
                <a:solidFill>
                  <a:srgbClr val="211F1F"/>
                </a:solidFill>
                <a:latin typeface="Times New Roman"/>
                <a:cs typeface="Times New Roman"/>
              </a:rPr>
              <a:t>with  </a:t>
            </a:r>
            <a:r>
              <a:rPr dirty="0" sz="4350" spc="-325">
                <a:solidFill>
                  <a:srgbClr val="211F1F"/>
                </a:solidFill>
                <a:latin typeface="Times New Roman"/>
                <a:cs typeface="Times New Roman"/>
              </a:rPr>
              <a:t>microservices!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71597" y="2871714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0" y="0"/>
                </a:lnTo>
              </a:path>
            </a:pathLst>
          </a:custGeom>
          <a:ln w="44553">
            <a:solidFill>
              <a:srgbClr val="06B6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8545" y="1385721"/>
            <a:ext cx="3857335" cy="2971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18545" y="4264182"/>
            <a:ext cx="734127" cy="93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1184" y="4267961"/>
            <a:ext cx="260131" cy="89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86977" y="4267961"/>
            <a:ext cx="43388" cy="89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4987" y="4267961"/>
            <a:ext cx="160218" cy="89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5129" y="4264182"/>
            <a:ext cx="3020766" cy="93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57309" y="4264182"/>
            <a:ext cx="172513" cy="93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15000" y="4267961"/>
            <a:ext cx="97222" cy="897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02926" y="4267961"/>
            <a:ext cx="79090" cy="89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1457" y="4267961"/>
            <a:ext cx="78448" cy="897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94543" y="4267961"/>
            <a:ext cx="160218" cy="897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78007" y="4264182"/>
            <a:ext cx="178016" cy="93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97464" y="4267961"/>
            <a:ext cx="43403" cy="897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86440" y="4267961"/>
            <a:ext cx="179252" cy="89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39000" y="4267961"/>
            <a:ext cx="97222" cy="89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27460" y="4267961"/>
            <a:ext cx="173568" cy="897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43723" y="4264182"/>
            <a:ext cx="174828" cy="93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58752" y="4267961"/>
            <a:ext cx="43403" cy="897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97816" y="4267961"/>
            <a:ext cx="43388" cy="897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85827" y="4267961"/>
            <a:ext cx="43388" cy="897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59224" y="4267961"/>
            <a:ext cx="186903" cy="897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75388" y="4267961"/>
            <a:ext cx="100492" cy="897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71597" y="2849437"/>
            <a:ext cx="864030" cy="4455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084" y="1008658"/>
            <a:ext cx="1951989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25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540164"/>
            <a:ext cx="8937625" cy="3287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05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50" b="1">
                <a:solidFill>
                  <a:srgbClr val="211F1F"/>
                </a:solidFill>
                <a:latin typeface="Arial"/>
                <a:cs typeface="Arial"/>
              </a:rPr>
              <a:t>Participants </a:t>
            </a:r>
            <a:r>
              <a:rPr dirty="0" sz="2100" spc="-40" b="1">
                <a:solidFill>
                  <a:srgbClr val="211F1F"/>
                </a:solidFill>
                <a:latin typeface="Arial"/>
                <a:cs typeface="Arial"/>
              </a:rPr>
              <a:t>will</a:t>
            </a:r>
            <a:r>
              <a:rPr dirty="0" sz="2100" spc="-80" b="1">
                <a:solidFill>
                  <a:srgbClr val="211F1F"/>
                </a:solidFill>
                <a:latin typeface="Arial"/>
                <a:cs typeface="Arial"/>
              </a:rPr>
              <a:t> understand: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lvl="1" marL="614045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Why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135">
                <a:solidFill>
                  <a:srgbClr val="211F1F"/>
                </a:solidFill>
                <a:latin typeface="Times New Roman"/>
                <a:cs typeface="Times New Roman"/>
              </a:rPr>
              <a:t>DDD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is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an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effective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tool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0">
                <a:solidFill>
                  <a:srgbClr val="211F1F"/>
                </a:solidFill>
                <a:latin typeface="Times New Roman"/>
                <a:cs typeface="Times New Roman"/>
              </a:rPr>
              <a:t>for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designing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80">
                <a:solidFill>
                  <a:srgbClr val="211F1F"/>
                </a:solidFill>
                <a:latin typeface="Times New Roman"/>
                <a:cs typeface="Times New Roman"/>
              </a:rPr>
              <a:t>evolutionary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architectures.</a:t>
            </a:r>
            <a:endParaRPr sz="2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33D97"/>
              </a:buClr>
              <a:buFont typeface="Trebuchet MS"/>
              <a:buChar char="■"/>
            </a:pPr>
            <a:endParaRPr sz="2250">
              <a:latin typeface="Times New Roman"/>
              <a:cs typeface="Times New Roman"/>
            </a:endParaRPr>
          </a:p>
          <a:p>
            <a:pPr lvl="1" marL="614045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The </a:t>
            </a:r>
            <a:r>
              <a:rPr dirty="0" sz="2100" spc="150">
                <a:solidFill>
                  <a:srgbClr val="211F1F"/>
                </a:solidFill>
                <a:latin typeface="Times New Roman"/>
                <a:cs typeface="Times New Roman"/>
              </a:rPr>
              <a:t>basic </a:t>
            </a:r>
            <a:r>
              <a:rPr dirty="0" sz="2100" spc="175">
                <a:solidFill>
                  <a:srgbClr val="211F1F"/>
                </a:solidFill>
                <a:latin typeface="Times New Roman"/>
                <a:cs typeface="Times New Roman"/>
              </a:rPr>
              <a:t>concepts </a:t>
            </a:r>
            <a:r>
              <a:rPr dirty="0" sz="2100" spc="80">
                <a:solidFill>
                  <a:srgbClr val="211F1F"/>
                </a:solidFill>
                <a:latin typeface="Times New Roman"/>
                <a:cs typeface="Times New Roman"/>
              </a:rPr>
              <a:t>of</a:t>
            </a:r>
            <a:r>
              <a:rPr dirty="0" sz="2100" spc="-21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135">
                <a:solidFill>
                  <a:srgbClr val="211F1F"/>
                </a:solidFill>
                <a:latin typeface="Times New Roman"/>
                <a:cs typeface="Times New Roman"/>
              </a:rPr>
              <a:t>DDD </a:t>
            </a:r>
            <a:r>
              <a:rPr dirty="0" sz="2100" spc="-100">
                <a:solidFill>
                  <a:srgbClr val="211F1F"/>
                </a:solidFill>
                <a:latin typeface="Times New Roman"/>
                <a:cs typeface="Times New Roman"/>
              </a:rPr>
              <a:t>(DDD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101).</a:t>
            </a:r>
            <a:endParaRPr sz="2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lvl="1" marL="614045" indent="-378460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5">
                <a:solidFill>
                  <a:srgbClr val="211F1F"/>
                </a:solidFill>
                <a:latin typeface="Times New Roman"/>
                <a:cs typeface="Times New Roman"/>
              </a:rPr>
              <a:t>importance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80">
                <a:solidFill>
                  <a:srgbClr val="211F1F"/>
                </a:solidFill>
                <a:latin typeface="Times New Roman"/>
                <a:cs typeface="Times New Roman"/>
              </a:rPr>
              <a:t>of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Ubiquitous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Language.</a:t>
            </a:r>
            <a:endParaRPr sz="2100">
              <a:latin typeface="Times New Roman"/>
              <a:cs typeface="Times New Roman"/>
            </a:endParaRPr>
          </a:p>
          <a:p>
            <a:pPr lvl="1" marL="614045" marR="949325" indent="-378460">
              <a:lnSpc>
                <a:spcPct val="109600"/>
              </a:lnSpc>
              <a:spcBef>
                <a:spcPts val="2325"/>
              </a:spcBef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65">
                <a:solidFill>
                  <a:srgbClr val="211F1F"/>
                </a:solidFill>
                <a:latin typeface="Times New Roman"/>
                <a:cs typeface="Times New Roman"/>
              </a:rPr>
              <a:t>How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135">
                <a:solidFill>
                  <a:srgbClr val="211F1F"/>
                </a:solidFill>
                <a:latin typeface="Times New Roman"/>
                <a:cs typeface="Times New Roman"/>
              </a:rPr>
              <a:t>DDD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can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0">
                <a:solidFill>
                  <a:srgbClr val="211F1F"/>
                </a:solidFill>
                <a:latin typeface="Times New Roman"/>
                <a:cs typeface="Times New Roman"/>
              </a:rPr>
              <a:t>effectively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0">
                <a:solidFill>
                  <a:srgbClr val="211F1F"/>
                </a:solidFill>
                <a:latin typeface="Times New Roman"/>
                <a:cs typeface="Times New Roman"/>
              </a:rPr>
              <a:t>be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5">
                <a:solidFill>
                  <a:srgbClr val="211F1F"/>
                </a:solidFill>
                <a:latin typeface="Times New Roman"/>
                <a:cs typeface="Times New Roman"/>
              </a:rPr>
              <a:t>combined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with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multiple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0">
                <a:solidFill>
                  <a:srgbClr val="211F1F"/>
                </a:solidFill>
                <a:latin typeface="Times New Roman"/>
                <a:cs typeface="Times New Roman"/>
              </a:rPr>
              <a:t>technical 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architectures.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" y="770762"/>
            <a:ext cx="10692376" cy="6014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4921" y="999088"/>
            <a:ext cx="1910154" cy="47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0488" y="1400062"/>
            <a:ext cx="2099491" cy="400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0488" y="1400062"/>
            <a:ext cx="1904588" cy="77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3784" y="1801017"/>
            <a:ext cx="2957108" cy="1208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0488" y="1801017"/>
            <a:ext cx="2099492" cy="77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907" y="980820"/>
            <a:ext cx="2849245" cy="21577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7945" marR="884555">
              <a:lnSpc>
                <a:spcPct val="101200"/>
              </a:lnSpc>
              <a:spcBef>
                <a:spcPts val="90"/>
              </a:spcBef>
            </a:pPr>
            <a:r>
              <a:rPr dirty="0" sz="2600" spc="-125">
                <a:solidFill>
                  <a:srgbClr val="FFFFFF"/>
                </a:solidFill>
                <a:latin typeface="Times New Roman"/>
                <a:cs typeface="Times New Roman"/>
              </a:rPr>
              <a:t>what </a:t>
            </a:r>
            <a:r>
              <a:rPr dirty="0" sz="2600" spc="-285">
                <a:solidFill>
                  <a:srgbClr val="FFFFFF"/>
                </a:solidFill>
                <a:latin typeface="Times New Roman"/>
                <a:cs typeface="Times New Roman"/>
              </a:rPr>
              <a:t>we’ve </a:t>
            </a:r>
            <a:r>
              <a:rPr dirty="0" sz="2600" spc="-114">
                <a:solidFill>
                  <a:srgbClr val="FFFFFF"/>
                </a:solidFill>
                <a:latin typeface="Times New Roman"/>
                <a:cs typeface="Times New Roman"/>
              </a:rPr>
              <a:t>got  </a:t>
            </a:r>
            <a:r>
              <a:rPr dirty="0" sz="2600" spc="-120">
                <a:solidFill>
                  <a:srgbClr val="FFFFFF"/>
                </a:solidFill>
                <a:latin typeface="Times New Roman"/>
                <a:cs typeface="Times New Roman"/>
              </a:rPr>
              <a:t>here </a:t>
            </a:r>
            <a:r>
              <a:rPr dirty="0" sz="2600" spc="-17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dirty="0" sz="2600" spc="-75">
                <a:solidFill>
                  <a:srgbClr val="FFFFFF"/>
                </a:solidFill>
                <a:latin typeface="Times New Roman"/>
                <a:cs typeface="Times New Roman"/>
              </a:rPr>
              <a:t>failure</a:t>
            </a:r>
            <a:r>
              <a:rPr dirty="0" sz="2600" spc="-50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10480"/>
              </a:lnSpc>
            </a:pPr>
            <a:r>
              <a:rPr dirty="0" sz="10700" spc="-2875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dirty="0" sz="10700" spc="-2405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0700" spc="-1739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10700" spc="-3775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0700" spc="-3354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10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" y="770762"/>
            <a:ext cx="10692376" cy="58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3" y="1342298"/>
            <a:ext cx="398829" cy="5442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37431" y="1342298"/>
            <a:ext cx="4782129" cy="4290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07277" y="1342298"/>
            <a:ext cx="1786123" cy="3903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3819" y="5620572"/>
            <a:ext cx="3185678" cy="1164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7572" y="6286575"/>
            <a:ext cx="3578514" cy="498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27214" y="5233873"/>
            <a:ext cx="3566185" cy="1551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55410" y="5153512"/>
            <a:ext cx="1793199" cy="467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95866" y="5548914"/>
            <a:ext cx="3056473" cy="1208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49671" y="5621319"/>
            <a:ext cx="382234" cy="1136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55410" y="5548914"/>
            <a:ext cx="1776496" cy="724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61133" y="5129680"/>
            <a:ext cx="3300729" cy="17564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705610">
              <a:lnSpc>
                <a:spcPts val="1939"/>
              </a:lnSpc>
              <a:spcBef>
                <a:spcPts val="130"/>
              </a:spcBef>
            </a:pPr>
            <a:r>
              <a:rPr dirty="0" sz="2600" spc="-745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dirty="0" sz="2600" spc="-2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705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2600" spc="-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spc="-69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11660"/>
              </a:lnSpc>
            </a:pPr>
            <a:r>
              <a:rPr dirty="0" sz="10700" spc="-198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0700" spc="-3145">
                <a:solidFill>
                  <a:srgbClr val="FFFFFF"/>
                </a:solidFill>
                <a:latin typeface="Times New Roman"/>
                <a:cs typeface="Times New Roman"/>
              </a:rPr>
              <a:t>EAM</a:t>
            </a:r>
            <a:r>
              <a:rPr dirty="0" sz="10700" spc="-2365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0700" spc="-89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10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3568" y="1267967"/>
            <a:ext cx="3189731" cy="11612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38727" y="1267967"/>
            <a:ext cx="598931" cy="3090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3568" y="2424683"/>
            <a:ext cx="3189091" cy="11628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3568" y="3582923"/>
            <a:ext cx="3189091" cy="11628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38727" y="4354067"/>
            <a:ext cx="598931" cy="19339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3568" y="4741163"/>
            <a:ext cx="3189731" cy="15468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2445" y="770762"/>
            <a:ext cx="8689543" cy="5303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15425" y="6377124"/>
            <a:ext cx="66541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35">
                <a:solidFill>
                  <a:srgbClr val="233D97"/>
                </a:solidFill>
                <a:latin typeface="Arial Black"/>
                <a:cs typeface="Arial Black"/>
              </a:rPr>
              <a:t>https://builttoadapt.io/whats-your-decomposition-strategy-e19b8e72ac8f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0763" y="0"/>
            <a:ext cx="6014720" cy="10692765"/>
          </a:xfrm>
          <a:custGeom>
            <a:avLst/>
            <a:gdLst/>
            <a:ahLst/>
            <a:cxnLst/>
            <a:rect l="l" t="t" r="r" b="b"/>
            <a:pathLst>
              <a:path w="6014720" h="10692765">
                <a:moveTo>
                  <a:pt x="0" y="10692384"/>
                </a:moveTo>
                <a:lnTo>
                  <a:pt x="6014466" y="10692384"/>
                </a:lnTo>
                <a:lnTo>
                  <a:pt x="6014466" y="0"/>
                </a:lnTo>
                <a:lnTo>
                  <a:pt x="0" y="0"/>
                </a:lnTo>
                <a:lnTo>
                  <a:pt x="0" y="10692384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0762" y="2871287"/>
            <a:ext cx="6014465" cy="4949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783" y="1357245"/>
            <a:ext cx="7656195" cy="4542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43500"/>
              </a:lnSpc>
              <a:spcBef>
                <a:spcPts val="100"/>
              </a:spcBef>
            </a:pP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This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paper </a:t>
            </a: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discusses </a:t>
            </a:r>
            <a:r>
              <a:rPr dirty="0" sz="2950" spc="-275">
                <a:solidFill>
                  <a:srgbClr val="211F1F"/>
                </a:solidFill>
                <a:latin typeface="Arial Black"/>
                <a:cs typeface="Arial Black"/>
              </a:rPr>
              <a:t>modularization </a:t>
            </a:r>
            <a:r>
              <a:rPr dirty="0" sz="2950" spc="-290">
                <a:solidFill>
                  <a:srgbClr val="211F1F"/>
                </a:solidFill>
                <a:latin typeface="Arial Black"/>
                <a:cs typeface="Arial Black"/>
              </a:rPr>
              <a:t>as </a:t>
            </a:r>
            <a:r>
              <a:rPr dirty="0" sz="2950" spc="-330">
                <a:solidFill>
                  <a:srgbClr val="211F1F"/>
                </a:solidFill>
                <a:latin typeface="Arial Black"/>
                <a:cs typeface="Arial Black"/>
              </a:rPr>
              <a:t>a 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mechanism </a:t>
            </a:r>
            <a:r>
              <a:rPr dirty="0" sz="2950" spc="-229">
                <a:solidFill>
                  <a:srgbClr val="211F1F"/>
                </a:solidFill>
                <a:latin typeface="Arial Black"/>
                <a:cs typeface="Arial Black"/>
              </a:rPr>
              <a:t>for </a:t>
            </a:r>
            <a:r>
              <a:rPr dirty="0" sz="2950" spc="-285">
                <a:solidFill>
                  <a:srgbClr val="233D97"/>
                </a:solidFill>
                <a:latin typeface="Arial Black"/>
                <a:cs typeface="Arial Black"/>
              </a:rPr>
              <a:t>improving </a:t>
            </a:r>
            <a:r>
              <a:rPr dirty="0" sz="2950" spc="-315">
                <a:solidFill>
                  <a:srgbClr val="233D97"/>
                </a:solidFill>
                <a:latin typeface="Arial Black"/>
                <a:cs typeface="Arial Black"/>
              </a:rPr>
              <a:t>the </a:t>
            </a:r>
            <a:r>
              <a:rPr dirty="0" sz="2950" spc="-280">
                <a:solidFill>
                  <a:srgbClr val="233D97"/>
                </a:solidFill>
                <a:latin typeface="Arial Black"/>
                <a:cs typeface="Arial Black"/>
              </a:rPr>
              <a:t>flexibility </a:t>
            </a:r>
            <a:r>
              <a:rPr dirty="0" sz="2950" spc="-295">
                <a:solidFill>
                  <a:srgbClr val="233D97"/>
                </a:solidFill>
                <a:latin typeface="Arial Black"/>
                <a:cs typeface="Arial Black"/>
              </a:rPr>
              <a:t>and  comprehensibility </a:t>
            </a:r>
            <a:r>
              <a:rPr dirty="0" sz="2950" spc="-200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950" spc="-330">
                <a:solidFill>
                  <a:srgbClr val="211F1F"/>
                </a:solidFill>
                <a:latin typeface="Arial Black"/>
                <a:cs typeface="Arial Black"/>
              </a:rPr>
              <a:t>a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system </a:t>
            </a:r>
            <a:r>
              <a:rPr dirty="0" sz="2950" spc="-335">
                <a:solidFill>
                  <a:srgbClr val="211F1F"/>
                </a:solidFill>
                <a:latin typeface="Arial Black"/>
                <a:cs typeface="Arial Black"/>
              </a:rPr>
              <a:t>while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allowing 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280">
                <a:solidFill>
                  <a:srgbClr val="233D97"/>
                </a:solidFill>
                <a:latin typeface="Arial Black"/>
                <a:cs typeface="Arial Black"/>
              </a:rPr>
              <a:t>shortening </a:t>
            </a:r>
            <a:r>
              <a:rPr dirty="0" sz="2950" spc="-200">
                <a:solidFill>
                  <a:srgbClr val="233D97"/>
                </a:solidFill>
                <a:latin typeface="Arial Black"/>
                <a:cs typeface="Arial Black"/>
              </a:rPr>
              <a:t>of </a:t>
            </a:r>
            <a:r>
              <a:rPr dirty="0" sz="2950" spc="-254">
                <a:solidFill>
                  <a:srgbClr val="233D97"/>
                </a:solidFill>
                <a:latin typeface="Arial Black"/>
                <a:cs typeface="Arial Black"/>
              </a:rPr>
              <a:t>its </a:t>
            </a:r>
            <a:r>
              <a:rPr dirty="0" sz="2950" spc="-320">
                <a:solidFill>
                  <a:srgbClr val="233D97"/>
                </a:solidFill>
                <a:latin typeface="Arial Black"/>
                <a:cs typeface="Arial Black"/>
              </a:rPr>
              <a:t>development </a:t>
            </a:r>
            <a:r>
              <a:rPr dirty="0" sz="2950" spc="-290">
                <a:solidFill>
                  <a:srgbClr val="233D97"/>
                </a:solidFill>
                <a:latin typeface="Arial Black"/>
                <a:cs typeface="Arial Black"/>
              </a:rPr>
              <a:t>time</a:t>
            </a:r>
            <a:r>
              <a:rPr dirty="0" sz="2950" spc="-290">
                <a:solidFill>
                  <a:srgbClr val="211F1F"/>
                </a:solidFill>
                <a:latin typeface="Arial Black"/>
                <a:cs typeface="Arial Black"/>
              </a:rPr>
              <a:t>. </a:t>
            </a:r>
            <a:r>
              <a:rPr dirty="0" sz="2950" spc="-355">
                <a:solidFill>
                  <a:srgbClr val="211F1F"/>
                </a:solidFill>
                <a:latin typeface="Arial Black"/>
                <a:cs typeface="Arial Black"/>
              </a:rPr>
              <a:t>The 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effectiveness </a:t>
            </a:r>
            <a:r>
              <a:rPr dirty="0" sz="2950" spc="-200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950" spc="-330">
                <a:solidFill>
                  <a:srgbClr val="211F1F"/>
                </a:solidFill>
                <a:latin typeface="Arial Black"/>
                <a:cs typeface="Arial Black"/>
              </a:rPr>
              <a:t>a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"modularization” </a:t>
            </a:r>
            <a:r>
              <a:rPr dirty="0" sz="2950" spc="-240">
                <a:solidFill>
                  <a:srgbClr val="211F1F"/>
                </a:solidFill>
                <a:latin typeface="Arial Black"/>
                <a:cs typeface="Arial Black"/>
              </a:rPr>
              <a:t>is 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dependent </a:t>
            </a:r>
            <a:r>
              <a:rPr dirty="0" sz="2950" spc="-280">
                <a:solidFill>
                  <a:srgbClr val="211F1F"/>
                </a:solidFill>
                <a:latin typeface="Arial Black"/>
                <a:cs typeface="Arial Black"/>
              </a:rPr>
              <a:t>upon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criteria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used </a:t>
            </a:r>
            <a:r>
              <a:rPr dirty="0" sz="2950" spc="-254">
                <a:solidFill>
                  <a:srgbClr val="211F1F"/>
                </a:solidFill>
                <a:latin typeface="Arial Black"/>
                <a:cs typeface="Arial Black"/>
              </a:rPr>
              <a:t>in </a:t>
            </a:r>
            <a:r>
              <a:rPr dirty="0" sz="2950" spc="-270">
                <a:solidFill>
                  <a:srgbClr val="211F1F"/>
                </a:solidFill>
                <a:latin typeface="Arial Black"/>
                <a:cs typeface="Arial Black"/>
              </a:rPr>
              <a:t>dividing 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system </a:t>
            </a:r>
            <a:r>
              <a:rPr dirty="0" sz="2950" spc="-265">
                <a:solidFill>
                  <a:srgbClr val="211F1F"/>
                </a:solidFill>
                <a:latin typeface="Arial Black"/>
                <a:cs typeface="Arial Black"/>
              </a:rPr>
              <a:t>into</a:t>
            </a:r>
            <a:r>
              <a:rPr dirty="0" sz="2950" spc="-120">
                <a:solidFill>
                  <a:srgbClr val="211F1F"/>
                </a:solidFill>
                <a:latin typeface="Arial Black"/>
                <a:cs typeface="Arial Black"/>
              </a:rPr>
              <a:t> </a:t>
            </a: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modules.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4188" y="1303513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62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4188" y="6252469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62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1051" y="1034247"/>
            <a:ext cx="7632700" cy="518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43300"/>
              </a:lnSpc>
              <a:spcBef>
                <a:spcPts val="105"/>
              </a:spcBef>
            </a:pPr>
            <a:r>
              <a:rPr dirty="0" sz="2950" spc="-350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major progress </a:t>
            </a:r>
            <a:r>
              <a:rPr dirty="0" sz="2950" spc="-254">
                <a:solidFill>
                  <a:srgbClr val="211F1F"/>
                </a:solidFill>
                <a:latin typeface="Arial Black"/>
                <a:cs typeface="Arial Black"/>
              </a:rPr>
              <a:t>in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45">
                <a:solidFill>
                  <a:srgbClr val="211F1F"/>
                </a:solidFill>
                <a:latin typeface="Arial Black"/>
                <a:cs typeface="Arial Black"/>
              </a:rPr>
              <a:t>area </a:t>
            </a:r>
            <a:r>
              <a:rPr dirty="0" sz="2950" spc="-200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modular 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programming </a:t>
            </a: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has </a:t>
            </a:r>
            <a:r>
              <a:rPr dirty="0" sz="2950" spc="-340">
                <a:solidFill>
                  <a:srgbClr val="211F1F"/>
                </a:solidFill>
                <a:latin typeface="Arial Black"/>
                <a:cs typeface="Arial Black"/>
              </a:rPr>
              <a:t>been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development </a:t>
            </a:r>
            <a:r>
              <a:rPr dirty="0" sz="2950" spc="-204">
                <a:solidFill>
                  <a:srgbClr val="211F1F"/>
                </a:solidFill>
                <a:latin typeface="Arial Black"/>
                <a:cs typeface="Arial Black"/>
              </a:rPr>
              <a:t>of  </a:t>
            </a: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coding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techniques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and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assemblers </a:t>
            </a:r>
            <a:r>
              <a:rPr dirty="0" sz="2950" spc="-340">
                <a:solidFill>
                  <a:srgbClr val="211F1F"/>
                </a:solidFill>
                <a:latin typeface="Arial Black"/>
                <a:cs typeface="Arial Black"/>
              </a:rPr>
              <a:t>which </a:t>
            </a:r>
            <a:r>
              <a:rPr dirty="0" sz="2950" spc="-204">
                <a:solidFill>
                  <a:srgbClr val="233D97"/>
                </a:solidFill>
                <a:latin typeface="Arial Black"/>
                <a:cs typeface="Arial Black"/>
              </a:rPr>
              <a:t>(1) 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allow one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module </a:t>
            </a:r>
            <a:r>
              <a:rPr dirty="0" sz="2950" spc="-280">
                <a:solidFill>
                  <a:srgbClr val="211F1F"/>
                </a:solidFill>
                <a:latin typeface="Arial Black"/>
                <a:cs typeface="Arial Black"/>
              </a:rPr>
              <a:t>to </a:t>
            </a:r>
            <a:r>
              <a:rPr dirty="0" sz="2950" spc="-335">
                <a:solidFill>
                  <a:srgbClr val="211F1F"/>
                </a:solidFill>
                <a:latin typeface="Arial Black"/>
                <a:cs typeface="Arial Black"/>
              </a:rPr>
              <a:t>be </a:t>
            </a:r>
            <a:r>
              <a:rPr dirty="0" sz="2950" spc="-325">
                <a:solidFill>
                  <a:srgbClr val="211F1F"/>
                </a:solidFill>
                <a:latin typeface="Arial Black"/>
                <a:cs typeface="Arial Black"/>
              </a:rPr>
              <a:t>written </a:t>
            </a:r>
            <a:r>
              <a:rPr dirty="0" sz="2950" spc="-330">
                <a:solidFill>
                  <a:srgbClr val="211F1F"/>
                </a:solidFill>
                <a:latin typeface="Arial Black"/>
                <a:cs typeface="Arial Black"/>
              </a:rPr>
              <a:t>with </a:t>
            </a:r>
            <a:r>
              <a:rPr dirty="0" sz="2950" spc="-275">
                <a:solidFill>
                  <a:srgbClr val="211F1F"/>
                </a:solidFill>
                <a:latin typeface="Arial Black"/>
                <a:cs typeface="Arial Black"/>
              </a:rPr>
              <a:t>little  </a:t>
            </a:r>
            <a:r>
              <a:rPr dirty="0" sz="2950" spc="-345">
                <a:solidFill>
                  <a:srgbClr val="211F1F"/>
                </a:solidFill>
                <a:latin typeface="Arial Black"/>
                <a:cs typeface="Arial Black"/>
              </a:rPr>
              <a:t>knowledge </a:t>
            </a:r>
            <a:r>
              <a:rPr dirty="0" sz="2950" spc="-200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35">
                <a:solidFill>
                  <a:srgbClr val="211F1F"/>
                </a:solidFill>
                <a:latin typeface="Arial Black"/>
                <a:cs typeface="Arial Black"/>
              </a:rPr>
              <a:t>code </a:t>
            </a:r>
            <a:r>
              <a:rPr dirty="0" sz="2950" spc="-300">
                <a:solidFill>
                  <a:srgbClr val="211F1F"/>
                </a:solidFill>
                <a:latin typeface="Arial Black"/>
                <a:cs typeface="Arial Black"/>
              </a:rPr>
              <a:t>used </a:t>
            </a:r>
            <a:r>
              <a:rPr dirty="0" sz="2950" spc="-254">
                <a:solidFill>
                  <a:srgbClr val="211F1F"/>
                </a:solidFill>
                <a:latin typeface="Arial Black"/>
                <a:cs typeface="Arial Black"/>
              </a:rPr>
              <a:t>in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another  module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and, </a:t>
            </a:r>
            <a:r>
              <a:rPr dirty="0" sz="2950" spc="-204">
                <a:solidFill>
                  <a:srgbClr val="233D97"/>
                </a:solidFill>
                <a:latin typeface="Arial Black"/>
                <a:cs typeface="Arial Black"/>
              </a:rPr>
              <a:t>(2) </a:t>
            </a:r>
            <a:r>
              <a:rPr dirty="0" sz="2950" spc="-320">
                <a:solidFill>
                  <a:srgbClr val="211F1F"/>
                </a:solidFill>
                <a:latin typeface="Arial Black"/>
                <a:cs typeface="Arial Black"/>
              </a:rPr>
              <a:t>allow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modules </a:t>
            </a:r>
            <a:r>
              <a:rPr dirty="0" sz="2950" spc="-280">
                <a:solidFill>
                  <a:srgbClr val="211F1F"/>
                </a:solidFill>
                <a:latin typeface="Arial Black"/>
                <a:cs typeface="Arial Black"/>
              </a:rPr>
              <a:t>to </a:t>
            </a:r>
            <a:r>
              <a:rPr dirty="0" sz="2950" spc="-340">
                <a:solidFill>
                  <a:srgbClr val="211F1F"/>
                </a:solidFill>
                <a:latin typeface="Arial Black"/>
                <a:cs typeface="Arial Black"/>
              </a:rPr>
              <a:t>be 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reassembled </a:t>
            </a:r>
            <a:r>
              <a:rPr dirty="0" sz="2950" spc="-295">
                <a:solidFill>
                  <a:srgbClr val="211F1F"/>
                </a:solidFill>
                <a:latin typeface="Arial Black"/>
                <a:cs typeface="Arial Black"/>
              </a:rPr>
              <a:t>and </a:t>
            </a:r>
            <a:r>
              <a:rPr dirty="0" sz="2950" spc="-325">
                <a:solidFill>
                  <a:srgbClr val="211F1F"/>
                </a:solidFill>
                <a:latin typeface="Arial Black"/>
                <a:cs typeface="Arial Black"/>
              </a:rPr>
              <a:t>replaced </a:t>
            </a:r>
            <a:r>
              <a:rPr dirty="0" sz="2950" spc="-305">
                <a:solidFill>
                  <a:srgbClr val="211F1F"/>
                </a:solidFill>
                <a:latin typeface="Arial Black"/>
                <a:cs typeface="Arial Black"/>
              </a:rPr>
              <a:t>without  </a:t>
            </a:r>
            <a:r>
              <a:rPr dirty="0" sz="2950" spc="-310">
                <a:solidFill>
                  <a:srgbClr val="211F1F"/>
                </a:solidFill>
                <a:latin typeface="Arial Black"/>
                <a:cs typeface="Arial Black"/>
              </a:rPr>
              <a:t>reassembly </a:t>
            </a:r>
            <a:r>
              <a:rPr dirty="0" sz="2950" spc="-200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950" spc="-31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950" spc="-340">
                <a:solidFill>
                  <a:srgbClr val="211F1F"/>
                </a:solidFill>
                <a:latin typeface="Arial Black"/>
                <a:cs typeface="Arial Black"/>
              </a:rPr>
              <a:t>whole</a:t>
            </a:r>
            <a:r>
              <a:rPr dirty="0" sz="2950" spc="-170">
                <a:solidFill>
                  <a:srgbClr val="211F1F"/>
                </a:solidFill>
                <a:latin typeface="Arial Black"/>
                <a:cs typeface="Arial Black"/>
              </a:rPr>
              <a:t> </a:t>
            </a:r>
            <a:r>
              <a:rPr dirty="0" sz="2950" spc="-285">
                <a:solidFill>
                  <a:srgbClr val="211F1F"/>
                </a:solidFill>
                <a:latin typeface="Arial Black"/>
                <a:cs typeface="Arial Black"/>
              </a:rPr>
              <a:t>system.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4188" y="1065847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47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4188" y="6394063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47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181" y="3687329"/>
            <a:ext cx="4926330" cy="6940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350" spc="-400">
                <a:solidFill>
                  <a:srgbClr val="04243B"/>
                </a:solidFill>
                <a:latin typeface="Times New Roman"/>
                <a:cs typeface="Times New Roman"/>
              </a:rPr>
              <a:t>Let’s </a:t>
            </a:r>
            <a:r>
              <a:rPr dirty="0" sz="4350" spc="-325">
                <a:solidFill>
                  <a:srgbClr val="04243B"/>
                </a:solidFill>
                <a:latin typeface="Times New Roman"/>
                <a:cs typeface="Times New Roman"/>
              </a:rPr>
              <a:t>build </a:t>
            </a:r>
            <a:r>
              <a:rPr dirty="0" sz="4350" spc="-235">
                <a:solidFill>
                  <a:srgbClr val="04243B"/>
                </a:solidFill>
                <a:latin typeface="Times New Roman"/>
                <a:cs typeface="Times New Roman"/>
              </a:rPr>
              <a:t>an </a:t>
            </a:r>
            <a:r>
              <a:rPr dirty="0" sz="4350" spc="-310">
                <a:solidFill>
                  <a:srgbClr val="04243B"/>
                </a:solidFill>
                <a:latin typeface="Times New Roman"/>
                <a:cs typeface="Times New Roman"/>
              </a:rPr>
              <a:t>online</a:t>
            </a:r>
            <a:r>
              <a:rPr dirty="0" sz="4350" spc="-730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165">
                <a:solidFill>
                  <a:srgbClr val="04243B"/>
                </a:solidFill>
                <a:latin typeface="Times New Roman"/>
                <a:cs typeface="Times New Roman"/>
              </a:rPr>
              <a:t>store!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4980" y="2412033"/>
            <a:ext cx="1798320" cy="199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0" spc="-130">
                <a:solidFill>
                  <a:srgbClr val="04243B"/>
                </a:solidFill>
                <a:latin typeface="Arial Black"/>
                <a:cs typeface="Arial Black"/>
              </a:rPr>
              <a:t>Decomposition</a:t>
            </a:r>
            <a:r>
              <a:rPr dirty="0" sz="1150" spc="-120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1150" spc="-140">
                <a:solidFill>
                  <a:srgbClr val="04243B"/>
                </a:solidFill>
                <a:latin typeface="Arial Black"/>
                <a:cs typeface="Arial Black"/>
              </a:rPr>
              <a:t>Techniques</a:t>
            </a:r>
            <a:endParaRPr sz="1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1597" y="287171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1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7232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5" h="1594485">
                <a:moveTo>
                  <a:pt x="965630" y="1524541"/>
                </a:moveTo>
                <a:lnTo>
                  <a:pt x="965630" y="69913"/>
                </a:lnTo>
                <a:lnTo>
                  <a:pt x="965577" y="56434"/>
                </a:lnTo>
                <a:lnTo>
                  <a:pt x="952343" y="13226"/>
                </a:lnTo>
                <a:lnTo>
                  <a:pt x="909262" y="0"/>
                </a:lnTo>
                <a:lnTo>
                  <a:pt x="56366" y="4"/>
                </a:lnTo>
                <a:lnTo>
                  <a:pt x="13289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16" y="1565414"/>
                </a:lnTo>
                <a:lnTo>
                  <a:pt x="36911" y="1592763"/>
                </a:lnTo>
                <a:lnTo>
                  <a:pt x="56366" y="1594149"/>
                </a:lnTo>
                <a:lnTo>
                  <a:pt x="909262" y="1594145"/>
                </a:lnTo>
                <a:lnTo>
                  <a:pt x="952343" y="1580919"/>
                </a:lnTo>
                <a:lnTo>
                  <a:pt x="965577" y="1537843"/>
                </a:lnTo>
                <a:lnTo>
                  <a:pt x="965630" y="1524541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1047" y="3511296"/>
            <a:ext cx="660400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780" marR="5080" indent="-5715">
              <a:lnSpc>
                <a:spcPct val="1123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56575A"/>
                </a:solidFill>
                <a:latin typeface="Arial"/>
                <a:cs typeface="Arial"/>
              </a:rPr>
              <a:t>P</a:t>
            </a:r>
            <a:r>
              <a:rPr dirty="0" sz="1400" spc="-55" b="1">
                <a:solidFill>
                  <a:srgbClr val="56575A"/>
                </a:solidFill>
                <a:latin typeface="Arial"/>
                <a:cs typeface="Arial"/>
              </a:rPr>
              <a:t>r</a:t>
            </a:r>
            <a:r>
              <a:rPr dirty="0" sz="1400" spc="-70" b="1">
                <a:solidFill>
                  <a:srgbClr val="56575A"/>
                </a:solidFill>
                <a:latin typeface="Arial"/>
                <a:cs typeface="Arial"/>
              </a:rPr>
              <a:t>odu</a:t>
            </a:r>
            <a:r>
              <a:rPr dirty="0" sz="1400" spc="-60" b="1">
                <a:solidFill>
                  <a:srgbClr val="56575A"/>
                </a:solidFill>
                <a:latin typeface="Arial"/>
                <a:cs typeface="Arial"/>
              </a:rPr>
              <a:t>c</a:t>
            </a:r>
            <a:r>
              <a:rPr dirty="0" sz="1400" spc="20" b="1">
                <a:solidFill>
                  <a:srgbClr val="56575A"/>
                </a:solidFill>
                <a:latin typeface="Arial"/>
                <a:cs typeface="Arial"/>
              </a:rPr>
              <a:t>t </a:t>
            </a:r>
            <a:r>
              <a:rPr dirty="0" sz="1400" spc="15">
                <a:solidFill>
                  <a:srgbClr val="56575A"/>
                </a:solidFill>
                <a:latin typeface="Times New Roman"/>
                <a:cs typeface="Times New Roman"/>
              </a:rPr>
              <a:t> </a:t>
            </a:r>
            <a:r>
              <a:rPr dirty="0" sz="1400" spc="-45" b="1">
                <a:solidFill>
                  <a:srgbClr val="56575A"/>
                </a:solidFill>
                <a:latin typeface="Arial"/>
                <a:cs typeface="Arial"/>
              </a:rPr>
              <a:t>Catalog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2969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5" h="1594485">
                <a:moveTo>
                  <a:pt x="965621" y="1524541"/>
                </a:moveTo>
                <a:lnTo>
                  <a:pt x="965621" y="69913"/>
                </a:lnTo>
                <a:lnTo>
                  <a:pt x="965568" y="56434"/>
                </a:lnTo>
                <a:lnTo>
                  <a:pt x="952324" y="13226"/>
                </a:lnTo>
                <a:lnTo>
                  <a:pt x="909253" y="0"/>
                </a:lnTo>
                <a:lnTo>
                  <a:pt x="56350" y="4"/>
                </a:lnTo>
                <a:lnTo>
                  <a:pt x="13277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398" y="1565414"/>
                </a:lnTo>
                <a:lnTo>
                  <a:pt x="36889" y="1592763"/>
                </a:lnTo>
                <a:lnTo>
                  <a:pt x="56350" y="1594149"/>
                </a:lnTo>
                <a:lnTo>
                  <a:pt x="909253" y="1594145"/>
                </a:lnTo>
                <a:lnTo>
                  <a:pt x="952324" y="1580919"/>
                </a:lnTo>
                <a:lnTo>
                  <a:pt x="965568" y="1537843"/>
                </a:lnTo>
                <a:lnTo>
                  <a:pt x="965621" y="1524541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78365" y="3653915"/>
            <a:ext cx="5588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 b="1">
                <a:solidFill>
                  <a:srgbClr val="FFFFFF"/>
                </a:solidFill>
                <a:latin typeface="Arial"/>
                <a:cs typeface="Arial"/>
              </a:rPr>
              <a:t>Ord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8681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5" h="1594485">
                <a:moveTo>
                  <a:pt x="965621" y="1524541"/>
                </a:moveTo>
                <a:lnTo>
                  <a:pt x="965621" y="69913"/>
                </a:lnTo>
                <a:lnTo>
                  <a:pt x="965568" y="56434"/>
                </a:lnTo>
                <a:lnTo>
                  <a:pt x="952334" y="13226"/>
                </a:lnTo>
                <a:lnTo>
                  <a:pt x="909268" y="0"/>
                </a:lnTo>
                <a:lnTo>
                  <a:pt x="56359" y="4"/>
                </a:lnTo>
                <a:lnTo>
                  <a:pt x="13287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13" y="1565414"/>
                </a:lnTo>
                <a:lnTo>
                  <a:pt x="36902" y="1592763"/>
                </a:lnTo>
                <a:lnTo>
                  <a:pt x="56359" y="1594149"/>
                </a:lnTo>
                <a:lnTo>
                  <a:pt x="909268" y="1594145"/>
                </a:lnTo>
                <a:lnTo>
                  <a:pt x="952334" y="1580919"/>
                </a:lnTo>
                <a:lnTo>
                  <a:pt x="965568" y="1537843"/>
                </a:lnTo>
                <a:lnTo>
                  <a:pt x="965621" y="1524541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08626" y="3653915"/>
            <a:ext cx="7816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-8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4394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5" h="1594485">
                <a:moveTo>
                  <a:pt x="965636" y="1524541"/>
                </a:moveTo>
                <a:lnTo>
                  <a:pt x="965636" y="69913"/>
                </a:lnTo>
                <a:lnTo>
                  <a:pt x="965583" y="56434"/>
                </a:lnTo>
                <a:lnTo>
                  <a:pt x="952349" y="13226"/>
                </a:lnTo>
                <a:lnTo>
                  <a:pt x="909271" y="0"/>
                </a:lnTo>
                <a:lnTo>
                  <a:pt x="56366" y="4"/>
                </a:lnTo>
                <a:lnTo>
                  <a:pt x="13291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29" y="1565414"/>
                </a:lnTo>
                <a:lnTo>
                  <a:pt x="36911" y="1592763"/>
                </a:lnTo>
                <a:lnTo>
                  <a:pt x="56366" y="1594149"/>
                </a:lnTo>
                <a:lnTo>
                  <a:pt x="909271" y="1594145"/>
                </a:lnTo>
                <a:lnTo>
                  <a:pt x="952349" y="1580919"/>
                </a:lnTo>
                <a:lnTo>
                  <a:pt x="965583" y="1537843"/>
                </a:lnTo>
                <a:lnTo>
                  <a:pt x="965636" y="1524541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78105" y="3653915"/>
            <a:ext cx="737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5850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4" h="1594485">
                <a:moveTo>
                  <a:pt x="965621" y="1524541"/>
                </a:moveTo>
                <a:lnTo>
                  <a:pt x="965621" y="69913"/>
                </a:lnTo>
                <a:lnTo>
                  <a:pt x="965568" y="56434"/>
                </a:lnTo>
                <a:lnTo>
                  <a:pt x="952332" y="13226"/>
                </a:lnTo>
                <a:lnTo>
                  <a:pt x="909260" y="0"/>
                </a:lnTo>
                <a:lnTo>
                  <a:pt x="56352" y="4"/>
                </a:lnTo>
                <a:lnTo>
                  <a:pt x="13287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13" y="1565414"/>
                </a:lnTo>
                <a:lnTo>
                  <a:pt x="36902" y="1592763"/>
                </a:lnTo>
                <a:lnTo>
                  <a:pt x="56352" y="1594149"/>
                </a:lnTo>
                <a:lnTo>
                  <a:pt x="909260" y="1594145"/>
                </a:lnTo>
                <a:lnTo>
                  <a:pt x="952332" y="1580919"/>
                </a:lnTo>
                <a:lnTo>
                  <a:pt x="965568" y="1537843"/>
                </a:lnTo>
                <a:lnTo>
                  <a:pt x="965621" y="1524541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44661" y="3670616"/>
            <a:ext cx="784225" cy="212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15" b="1">
                <a:solidFill>
                  <a:srgbClr val="56575A"/>
                </a:solidFill>
                <a:latin typeface="Arial"/>
                <a:cs typeface="Arial"/>
              </a:rPr>
              <a:t>Fulfillment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01563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4" h="1594485">
                <a:moveTo>
                  <a:pt x="965636" y="1524541"/>
                </a:moveTo>
                <a:lnTo>
                  <a:pt x="965636" y="69913"/>
                </a:lnTo>
                <a:lnTo>
                  <a:pt x="965583" y="56434"/>
                </a:lnTo>
                <a:lnTo>
                  <a:pt x="952345" y="13226"/>
                </a:lnTo>
                <a:lnTo>
                  <a:pt x="909270" y="0"/>
                </a:lnTo>
                <a:lnTo>
                  <a:pt x="56367" y="4"/>
                </a:lnTo>
                <a:lnTo>
                  <a:pt x="13287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13" y="1565414"/>
                </a:lnTo>
                <a:lnTo>
                  <a:pt x="36911" y="1592763"/>
                </a:lnTo>
                <a:lnTo>
                  <a:pt x="56367" y="1594149"/>
                </a:lnTo>
                <a:lnTo>
                  <a:pt x="909270" y="1594145"/>
                </a:lnTo>
                <a:lnTo>
                  <a:pt x="952345" y="1580919"/>
                </a:lnTo>
                <a:lnTo>
                  <a:pt x="965583" y="1537843"/>
                </a:lnTo>
                <a:lnTo>
                  <a:pt x="965636" y="1524541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14140" y="3653915"/>
            <a:ext cx="7366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Shipping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0122" y="2980921"/>
            <a:ext cx="965835" cy="1594485"/>
          </a:xfrm>
          <a:custGeom>
            <a:avLst/>
            <a:gdLst/>
            <a:ahLst/>
            <a:cxnLst/>
            <a:rect l="l" t="t" r="r" b="b"/>
            <a:pathLst>
              <a:path w="965834" h="1594485">
                <a:moveTo>
                  <a:pt x="965621" y="1524541"/>
                </a:moveTo>
                <a:lnTo>
                  <a:pt x="965621" y="69913"/>
                </a:lnTo>
                <a:lnTo>
                  <a:pt x="965568" y="56434"/>
                </a:lnTo>
                <a:lnTo>
                  <a:pt x="965194" y="45748"/>
                </a:lnTo>
                <a:lnTo>
                  <a:pt x="964181" y="36842"/>
                </a:lnTo>
                <a:lnTo>
                  <a:pt x="962207" y="28704"/>
                </a:lnTo>
                <a:lnTo>
                  <a:pt x="928719" y="1386"/>
                </a:lnTo>
                <a:lnTo>
                  <a:pt x="909262" y="0"/>
                </a:lnTo>
                <a:lnTo>
                  <a:pt x="56357" y="4"/>
                </a:lnTo>
                <a:lnTo>
                  <a:pt x="13287" y="13226"/>
                </a:lnTo>
                <a:lnTo>
                  <a:pt x="53" y="56305"/>
                </a:lnTo>
                <a:lnTo>
                  <a:pt x="0" y="69608"/>
                </a:lnTo>
                <a:lnTo>
                  <a:pt x="0" y="1524236"/>
                </a:lnTo>
                <a:lnTo>
                  <a:pt x="3413" y="1565414"/>
                </a:lnTo>
                <a:lnTo>
                  <a:pt x="36896" y="1592763"/>
                </a:lnTo>
                <a:lnTo>
                  <a:pt x="56357" y="1594149"/>
                </a:lnTo>
                <a:lnTo>
                  <a:pt x="909262" y="1594145"/>
                </a:lnTo>
                <a:lnTo>
                  <a:pt x="952334" y="1580919"/>
                </a:lnTo>
                <a:lnTo>
                  <a:pt x="965568" y="1537843"/>
                </a:lnTo>
                <a:lnTo>
                  <a:pt x="965621" y="1524541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58468" y="3676191"/>
            <a:ext cx="869950" cy="199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0" spc="-25" b="1">
                <a:solidFill>
                  <a:srgbClr val="FFFFFF"/>
                </a:solidFill>
                <a:latin typeface="Arial"/>
                <a:cs typeface="Arial"/>
              </a:rPr>
              <a:t>Notifications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07103" y="5028849"/>
            <a:ext cx="1879600" cy="1538605"/>
          </a:xfrm>
          <a:custGeom>
            <a:avLst/>
            <a:gdLst/>
            <a:ahLst/>
            <a:cxnLst/>
            <a:rect l="l" t="t" r="r" b="b"/>
            <a:pathLst>
              <a:path w="1879600" h="1538604">
                <a:moveTo>
                  <a:pt x="266700" y="1116915"/>
                </a:moveTo>
                <a:lnTo>
                  <a:pt x="266700" y="922416"/>
                </a:lnTo>
                <a:lnTo>
                  <a:pt x="254000" y="997730"/>
                </a:lnTo>
                <a:lnTo>
                  <a:pt x="228600" y="1042128"/>
                </a:lnTo>
                <a:lnTo>
                  <a:pt x="190500" y="1063200"/>
                </a:lnTo>
                <a:lnTo>
                  <a:pt x="177800" y="1068537"/>
                </a:lnTo>
                <a:lnTo>
                  <a:pt x="139700" y="1082307"/>
                </a:lnTo>
                <a:lnTo>
                  <a:pt x="101600" y="1101263"/>
                </a:lnTo>
                <a:lnTo>
                  <a:pt x="76200" y="1126849"/>
                </a:lnTo>
                <a:lnTo>
                  <a:pt x="38100" y="1160511"/>
                </a:lnTo>
                <a:lnTo>
                  <a:pt x="12700" y="1203691"/>
                </a:lnTo>
                <a:lnTo>
                  <a:pt x="0" y="1257834"/>
                </a:lnTo>
                <a:lnTo>
                  <a:pt x="0" y="1361777"/>
                </a:lnTo>
                <a:lnTo>
                  <a:pt x="12700" y="1366451"/>
                </a:lnTo>
                <a:lnTo>
                  <a:pt x="38100" y="1367119"/>
                </a:lnTo>
                <a:lnTo>
                  <a:pt x="76200" y="1367134"/>
                </a:lnTo>
                <a:lnTo>
                  <a:pt x="76200" y="1281668"/>
                </a:lnTo>
                <a:lnTo>
                  <a:pt x="101600" y="1229654"/>
                </a:lnTo>
                <a:lnTo>
                  <a:pt x="127000" y="1192899"/>
                </a:lnTo>
                <a:lnTo>
                  <a:pt x="165100" y="1167705"/>
                </a:lnTo>
                <a:lnTo>
                  <a:pt x="203200" y="1150376"/>
                </a:lnTo>
                <a:lnTo>
                  <a:pt x="228600" y="1138204"/>
                </a:lnTo>
                <a:lnTo>
                  <a:pt x="266700" y="1116915"/>
                </a:lnTo>
                <a:close/>
              </a:path>
              <a:path w="1879600" h="1538604">
                <a:moveTo>
                  <a:pt x="266700" y="1281760"/>
                </a:moveTo>
                <a:lnTo>
                  <a:pt x="76200" y="1281668"/>
                </a:lnTo>
                <a:lnTo>
                  <a:pt x="76200" y="1367134"/>
                </a:lnTo>
                <a:lnTo>
                  <a:pt x="228600" y="1367195"/>
                </a:lnTo>
                <a:lnTo>
                  <a:pt x="241300" y="1344005"/>
                </a:lnTo>
                <a:lnTo>
                  <a:pt x="241300" y="1322009"/>
                </a:lnTo>
                <a:lnTo>
                  <a:pt x="254000" y="1301247"/>
                </a:lnTo>
                <a:lnTo>
                  <a:pt x="266700" y="1281760"/>
                </a:lnTo>
                <a:close/>
              </a:path>
              <a:path w="1879600" h="1538604">
                <a:moveTo>
                  <a:pt x="546100" y="187269"/>
                </a:moveTo>
                <a:lnTo>
                  <a:pt x="520700" y="179842"/>
                </a:lnTo>
                <a:lnTo>
                  <a:pt x="508000" y="174751"/>
                </a:lnTo>
                <a:lnTo>
                  <a:pt x="482600" y="171823"/>
                </a:lnTo>
                <a:lnTo>
                  <a:pt x="419100" y="174447"/>
                </a:lnTo>
                <a:lnTo>
                  <a:pt x="381000" y="183396"/>
                </a:lnTo>
                <a:lnTo>
                  <a:pt x="342900" y="195131"/>
                </a:lnTo>
                <a:lnTo>
                  <a:pt x="279400" y="230244"/>
                </a:lnTo>
                <a:lnTo>
                  <a:pt x="241300" y="260028"/>
                </a:lnTo>
                <a:lnTo>
                  <a:pt x="203200" y="303842"/>
                </a:lnTo>
                <a:lnTo>
                  <a:pt x="177800" y="369128"/>
                </a:lnTo>
                <a:lnTo>
                  <a:pt x="165100" y="422363"/>
                </a:lnTo>
                <a:lnTo>
                  <a:pt x="165100" y="474770"/>
                </a:lnTo>
                <a:lnTo>
                  <a:pt x="177800" y="523708"/>
                </a:lnTo>
                <a:lnTo>
                  <a:pt x="190500" y="566539"/>
                </a:lnTo>
                <a:lnTo>
                  <a:pt x="203200" y="600623"/>
                </a:lnTo>
                <a:lnTo>
                  <a:pt x="203200" y="715487"/>
                </a:lnTo>
                <a:lnTo>
                  <a:pt x="215900" y="740479"/>
                </a:lnTo>
                <a:lnTo>
                  <a:pt x="228600" y="771165"/>
                </a:lnTo>
                <a:lnTo>
                  <a:pt x="254000" y="804220"/>
                </a:lnTo>
                <a:lnTo>
                  <a:pt x="254000" y="401665"/>
                </a:lnTo>
                <a:lnTo>
                  <a:pt x="279400" y="347648"/>
                </a:lnTo>
                <a:lnTo>
                  <a:pt x="304800" y="316235"/>
                </a:lnTo>
                <a:lnTo>
                  <a:pt x="330200" y="298467"/>
                </a:lnTo>
                <a:lnTo>
                  <a:pt x="355600" y="285384"/>
                </a:lnTo>
                <a:lnTo>
                  <a:pt x="355600" y="281467"/>
                </a:lnTo>
                <a:lnTo>
                  <a:pt x="368300" y="279059"/>
                </a:lnTo>
                <a:lnTo>
                  <a:pt x="381000" y="272686"/>
                </a:lnTo>
                <a:lnTo>
                  <a:pt x="406400" y="265189"/>
                </a:lnTo>
                <a:lnTo>
                  <a:pt x="431800" y="258946"/>
                </a:lnTo>
                <a:lnTo>
                  <a:pt x="457200" y="256336"/>
                </a:lnTo>
                <a:lnTo>
                  <a:pt x="482600" y="257059"/>
                </a:lnTo>
                <a:lnTo>
                  <a:pt x="495300" y="259184"/>
                </a:lnTo>
                <a:lnTo>
                  <a:pt x="508000" y="262644"/>
                </a:lnTo>
                <a:lnTo>
                  <a:pt x="520700" y="267370"/>
                </a:lnTo>
                <a:lnTo>
                  <a:pt x="520700" y="234218"/>
                </a:lnTo>
                <a:lnTo>
                  <a:pt x="533400" y="223159"/>
                </a:lnTo>
                <a:lnTo>
                  <a:pt x="533400" y="204642"/>
                </a:lnTo>
                <a:lnTo>
                  <a:pt x="546100" y="187269"/>
                </a:lnTo>
                <a:close/>
              </a:path>
              <a:path w="1879600" h="1538604">
                <a:moveTo>
                  <a:pt x="292100" y="620786"/>
                </a:moveTo>
                <a:lnTo>
                  <a:pt x="292100" y="577042"/>
                </a:lnTo>
                <a:lnTo>
                  <a:pt x="279400" y="563316"/>
                </a:lnTo>
                <a:lnTo>
                  <a:pt x="266700" y="529513"/>
                </a:lnTo>
                <a:lnTo>
                  <a:pt x="254000" y="488177"/>
                </a:lnTo>
                <a:lnTo>
                  <a:pt x="254000" y="804220"/>
                </a:lnTo>
                <a:lnTo>
                  <a:pt x="266700" y="852794"/>
                </a:lnTo>
                <a:lnTo>
                  <a:pt x="266700" y="1116915"/>
                </a:lnTo>
                <a:lnTo>
                  <a:pt x="279400" y="1106478"/>
                </a:lnTo>
                <a:lnTo>
                  <a:pt x="279400" y="652110"/>
                </a:lnTo>
                <a:lnTo>
                  <a:pt x="292100" y="620786"/>
                </a:lnTo>
                <a:close/>
              </a:path>
              <a:path w="1879600" h="1538604">
                <a:moveTo>
                  <a:pt x="355600" y="922416"/>
                </a:moveTo>
                <a:lnTo>
                  <a:pt x="355600" y="851910"/>
                </a:lnTo>
                <a:lnTo>
                  <a:pt x="342900" y="796804"/>
                </a:lnTo>
                <a:lnTo>
                  <a:pt x="317500" y="754868"/>
                </a:lnTo>
                <a:lnTo>
                  <a:pt x="304800" y="723872"/>
                </a:lnTo>
                <a:lnTo>
                  <a:pt x="292100" y="701588"/>
                </a:lnTo>
                <a:lnTo>
                  <a:pt x="292100" y="696681"/>
                </a:lnTo>
                <a:lnTo>
                  <a:pt x="279400" y="689231"/>
                </a:lnTo>
                <a:lnTo>
                  <a:pt x="279400" y="1106478"/>
                </a:lnTo>
                <a:lnTo>
                  <a:pt x="304800" y="1085602"/>
                </a:lnTo>
                <a:lnTo>
                  <a:pt x="330200" y="1043354"/>
                </a:lnTo>
                <a:lnTo>
                  <a:pt x="342900" y="989261"/>
                </a:lnTo>
                <a:lnTo>
                  <a:pt x="355600" y="922416"/>
                </a:lnTo>
                <a:close/>
              </a:path>
              <a:path w="1879600" h="1538604">
                <a:moveTo>
                  <a:pt x="749300" y="1163648"/>
                </a:moveTo>
                <a:lnTo>
                  <a:pt x="749300" y="966216"/>
                </a:lnTo>
                <a:lnTo>
                  <a:pt x="723900" y="1064382"/>
                </a:lnTo>
                <a:lnTo>
                  <a:pt x="673100" y="1124418"/>
                </a:lnTo>
                <a:lnTo>
                  <a:pt x="622300" y="1154468"/>
                </a:lnTo>
                <a:lnTo>
                  <a:pt x="596900" y="1162674"/>
                </a:lnTo>
                <a:lnTo>
                  <a:pt x="558800" y="1173103"/>
                </a:lnTo>
                <a:lnTo>
                  <a:pt x="533400" y="1185714"/>
                </a:lnTo>
                <a:lnTo>
                  <a:pt x="495300" y="1201101"/>
                </a:lnTo>
                <a:lnTo>
                  <a:pt x="457200" y="1219858"/>
                </a:lnTo>
                <a:lnTo>
                  <a:pt x="419100" y="1242578"/>
                </a:lnTo>
                <a:lnTo>
                  <a:pt x="393700" y="1269855"/>
                </a:lnTo>
                <a:lnTo>
                  <a:pt x="355600" y="1302282"/>
                </a:lnTo>
                <a:lnTo>
                  <a:pt x="330200" y="1340453"/>
                </a:lnTo>
                <a:lnTo>
                  <a:pt x="304800" y="1384961"/>
                </a:lnTo>
                <a:lnTo>
                  <a:pt x="292100" y="1436400"/>
                </a:lnTo>
                <a:lnTo>
                  <a:pt x="292100" y="1532755"/>
                </a:lnTo>
                <a:lnTo>
                  <a:pt x="304800" y="1537429"/>
                </a:lnTo>
                <a:lnTo>
                  <a:pt x="330200" y="1538097"/>
                </a:lnTo>
                <a:lnTo>
                  <a:pt x="381000" y="1538097"/>
                </a:lnTo>
                <a:lnTo>
                  <a:pt x="381000" y="1452646"/>
                </a:lnTo>
                <a:lnTo>
                  <a:pt x="393700" y="1405338"/>
                </a:lnTo>
                <a:lnTo>
                  <a:pt x="419100" y="1365772"/>
                </a:lnTo>
                <a:lnTo>
                  <a:pt x="444500" y="1332850"/>
                </a:lnTo>
                <a:lnTo>
                  <a:pt x="482600" y="1305474"/>
                </a:lnTo>
                <a:lnTo>
                  <a:pt x="520700" y="1282543"/>
                </a:lnTo>
                <a:lnTo>
                  <a:pt x="571500" y="1262960"/>
                </a:lnTo>
                <a:lnTo>
                  <a:pt x="609600" y="1245626"/>
                </a:lnTo>
                <a:lnTo>
                  <a:pt x="647700" y="1233877"/>
                </a:lnTo>
                <a:lnTo>
                  <a:pt x="685800" y="1217122"/>
                </a:lnTo>
                <a:lnTo>
                  <a:pt x="723900" y="1193839"/>
                </a:lnTo>
                <a:lnTo>
                  <a:pt x="749300" y="1163648"/>
                </a:lnTo>
                <a:close/>
              </a:path>
              <a:path w="1879600" h="1538604">
                <a:moveTo>
                  <a:pt x="1485900" y="1538097"/>
                </a:moveTo>
                <a:lnTo>
                  <a:pt x="1485900" y="1452646"/>
                </a:lnTo>
                <a:lnTo>
                  <a:pt x="381000" y="1452646"/>
                </a:lnTo>
                <a:lnTo>
                  <a:pt x="381000" y="1538097"/>
                </a:lnTo>
                <a:lnTo>
                  <a:pt x="1485900" y="1538097"/>
                </a:lnTo>
                <a:close/>
              </a:path>
              <a:path w="1879600" h="1538604">
                <a:moveTo>
                  <a:pt x="1270000" y="450773"/>
                </a:moveTo>
                <a:lnTo>
                  <a:pt x="1270000" y="309331"/>
                </a:lnTo>
                <a:lnTo>
                  <a:pt x="1257300" y="255452"/>
                </a:lnTo>
                <a:lnTo>
                  <a:pt x="1231900" y="198577"/>
                </a:lnTo>
                <a:lnTo>
                  <a:pt x="1206500" y="137863"/>
                </a:lnTo>
                <a:lnTo>
                  <a:pt x="1168400" y="90641"/>
                </a:lnTo>
                <a:lnTo>
                  <a:pt x="1143000" y="55024"/>
                </a:lnTo>
                <a:lnTo>
                  <a:pt x="1104900" y="29123"/>
                </a:lnTo>
                <a:lnTo>
                  <a:pt x="1079500" y="15591"/>
                </a:lnTo>
                <a:lnTo>
                  <a:pt x="1054100" y="6577"/>
                </a:lnTo>
                <a:lnTo>
                  <a:pt x="1016000" y="1556"/>
                </a:lnTo>
                <a:lnTo>
                  <a:pt x="990600" y="0"/>
                </a:lnTo>
                <a:lnTo>
                  <a:pt x="927100" y="4571"/>
                </a:lnTo>
                <a:lnTo>
                  <a:pt x="876300" y="16062"/>
                </a:lnTo>
                <a:lnTo>
                  <a:pt x="838200" y="31143"/>
                </a:lnTo>
                <a:lnTo>
                  <a:pt x="812800" y="46482"/>
                </a:lnTo>
                <a:lnTo>
                  <a:pt x="762000" y="65894"/>
                </a:lnTo>
                <a:lnTo>
                  <a:pt x="723900" y="87639"/>
                </a:lnTo>
                <a:lnTo>
                  <a:pt x="698500" y="114560"/>
                </a:lnTo>
                <a:lnTo>
                  <a:pt x="660400" y="149505"/>
                </a:lnTo>
                <a:lnTo>
                  <a:pt x="635000" y="195317"/>
                </a:lnTo>
                <a:lnTo>
                  <a:pt x="609600" y="254843"/>
                </a:lnTo>
                <a:lnTo>
                  <a:pt x="596900" y="311893"/>
                </a:lnTo>
                <a:lnTo>
                  <a:pt x="596900" y="422938"/>
                </a:lnTo>
                <a:lnTo>
                  <a:pt x="609600" y="473008"/>
                </a:lnTo>
                <a:lnTo>
                  <a:pt x="635000" y="516828"/>
                </a:lnTo>
                <a:lnTo>
                  <a:pt x="647700" y="552434"/>
                </a:lnTo>
                <a:lnTo>
                  <a:pt x="647700" y="732268"/>
                </a:lnTo>
                <a:lnTo>
                  <a:pt x="660400" y="742050"/>
                </a:lnTo>
                <a:lnTo>
                  <a:pt x="673100" y="765002"/>
                </a:lnTo>
                <a:lnTo>
                  <a:pt x="673100" y="335684"/>
                </a:lnTo>
                <a:lnTo>
                  <a:pt x="685800" y="286603"/>
                </a:lnTo>
                <a:lnTo>
                  <a:pt x="711200" y="230841"/>
                </a:lnTo>
                <a:lnTo>
                  <a:pt x="736600" y="191426"/>
                </a:lnTo>
                <a:lnTo>
                  <a:pt x="774700" y="163670"/>
                </a:lnTo>
                <a:lnTo>
                  <a:pt x="800100" y="142887"/>
                </a:lnTo>
                <a:lnTo>
                  <a:pt x="838200" y="124388"/>
                </a:lnTo>
                <a:lnTo>
                  <a:pt x="850900" y="122529"/>
                </a:lnTo>
                <a:lnTo>
                  <a:pt x="850900" y="117972"/>
                </a:lnTo>
                <a:lnTo>
                  <a:pt x="876300" y="109221"/>
                </a:lnTo>
                <a:lnTo>
                  <a:pt x="901700" y="98438"/>
                </a:lnTo>
                <a:lnTo>
                  <a:pt x="939800" y="89284"/>
                </a:lnTo>
                <a:lnTo>
                  <a:pt x="990600" y="85420"/>
                </a:lnTo>
                <a:lnTo>
                  <a:pt x="1003300" y="86556"/>
                </a:lnTo>
                <a:lnTo>
                  <a:pt x="1028700" y="89957"/>
                </a:lnTo>
                <a:lnTo>
                  <a:pt x="1054100" y="95617"/>
                </a:lnTo>
                <a:lnTo>
                  <a:pt x="1066800" y="103525"/>
                </a:lnTo>
                <a:lnTo>
                  <a:pt x="1079500" y="117441"/>
                </a:lnTo>
                <a:lnTo>
                  <a:pt x="1104900" y="140684"/>
                </a:lnTo>
                <a:lnTo>
                  <a:pt x="1130300" y="177694"/>
                </a:lnTo>
                <a:lnTo>
                  <a:pt x="1155700" y="232912"/>
                </a:lnTo>
                <a:lnTo>
                  <a:pt x="1181100" y="305474"/>
                </a:lnTo>
                <a:lnTo>
                  <a:pt x="1193800" y="366864"/>
                </a:lnTo>
                <a:lnTo>
                  <a:pt x="1193800" y="765002"/>
                </a:lnTo>
                <a:lnTo>
                  <a:pt x="1206500" y="742050"/>
                </a:lnTo>
                <a:lnTo>
                  <a:pt x="1219200" y="728309"/>
                </a:lnTo>
                <a:lnTo>
                  <a:pt x="1219200" y="557250"/>
                </a:lnTo>
                <a:lnTo>
                  <a:pt x="1244600" y="526013"/>
                </a:lnTo>
                <a:lnTo>
                  <a:pt x="1257300" y="490447"/>
                </a:lnTo>
                <a:lnTo>
                  <a:pt x="1270000" y="450773"/>
                </a:lnTo>
                <a:close/>
              </a:path>
              <a:path w="1879600" h="1538604">
                <a:moveTo>
                  <a:pt x="647700" y="732268"/>
                </a:moveTo>
                <a:lnTo>
                  <a:pt x="647700" y="552434"/>
                </a:lnTo>
                <a:lnTo>
                  <a:pt x="635000" y="641598"/>
                </a:lnTo>
                <a:lnTo>
                  <a:pt x="635000" y="700163"/>
                </a:lnTo>
                <a:lnTo>
                  <a:pt x="647700" y="732268"/>
                </a:lnTo>
                <a:close/>
              </a:path>
              <a:path w="1879600" h="1538604">
                <a:moveTo>
                  <a:pt x="825500" y="1027833"/>
                </a:moveTo>
                <a:lnTo>
                  <a:pt x="825500" y="897793"/>
                </a:lnTo>
                <a:lnTo>
                  <a:pt x="812800" y="840917"/>
                </a:lnTo>
                <a:lnTo>
                  <a:pt x="800100" y="794398"/>
                </a:lnTo>
                <a:lnTo>
                  <a:pt x="774700" y="757047"/>
                </a:lnTo>
                <a:lnTo>
                  <a:pt x="762000" y="727675"/>
                </a:lnTo>
                <a:lnTo>
                  <a:pt x="736600" y="698976"/>
                </a:lnTo>
                <a:lnTo>
                  <a:pt x="723900" y="693395"/>
                </a:lnTo>
                <a:lnTo>
                  <a:pt x="723900" y="515599"/>
                </a:lnTo>
                <a:lnTo>
                  <a:pt x="711200" y="479232"/>
                </a:lnTo>
                <a:lnTo>
                  <a:pt x="685800" y="435074"/>
                </a:lnTo>
                <a:lnTo>
                  <a:pt x="685800" y="386199"/>
                </a:lnTo>
                <a:lnTo>
                  <a:pt x="673100" y="335684"/>
                </a:lnTo>
                <a:lnTo>
                  <a:pt x="673100" y="765002"/>
                </a:lnTo>
                <a:lnTo>
                  <a:pt x="698500" y="795260"/>
                </a:lnTo>
                <a:lnTo>
                  <a:pt x="723900" y="836459"/>
                </a:lnTo>
                <a:lnTo>
                  <a:pt x="736600" y="892233"/>
                </a:lnTo>
                <a:lnTo>
                  <a:pt x="749300" y="966216"/>
                </a:lnTo>
                <a:lnTo>
                  <a:pt x="749300" y="1163648"/>
                </a:lnTo>
                <a:lnTo>
                  <a:pt x="787400" y="1126170"/>
                </a:lnTo>
                <a:lnTo>
                  <a:pt x="812800" y="1081024"/>
                </a:lnTo>
                <a:lnTo>
                  <a:pt x="825500" y="1027833"/>
                </a:lnTo>
                <a:close/>
              </a:path>
              <a:path w="1879600" h="1538604">
                <a:moveTo>
                  <a:pt x="736600" y="547888"/>
                </a:moveTo>
                <a:lnTo>
                  <a:pt x="723900" y="530165"/>
                </a:lnTo>
                <a:lnTo>
                  <a:pt x="723900" y="572140"/>
                </a:lnTo>
                <a:lnTo>
                  <a:pt x="736600" y="547888"/>
                </a:lnTo>
                <a:close/>
              </a:path>
              <a:path w="1879600" h="1538604">
                <a:moveTo>
                  <a:pt x="1155700" y="815860"/>
                </a:moveTo>
                <a:lnTo>
                  <a:pt x="1155700" y="655546"/>
                </a:lnTo>
                <a:lnTo>
                  <a:pt x="1143000" y="675586"/>
                </a:lnTo>
                <a:lnTo>
                  <a:pt x="1143000" y="692989"/>
                </a:lnTo>
                <a:lnTo>
                  <a:pt x="1130300" y="699423"/>
                </a:lnTo>
                <a:lnTo>
                  <a:pt x="1130300" y="705093"/>
                </a:lnTo>
                <a:lnTo>
                  <a:pt x="1104900" y="727675"/>
                </a:lnTo>
                <a:lnTo>
                  <a:pt x="1092200" y="757047"/>
                </a:lnTo>
                <a:lnTo>
                  <a:pt x="1066800" y="794398"/>
                </a:lnTo>
                <a:lnTo>
                  <a:pt x="1054100" y="840917"/>
                </a:lnTo>
                <a:lnTo>
                  <a:pt x="1041400" y="897793"/>
                </a:lnTo>
                <a:lnTo>
                  <a:pt x="1041400" y="1027833"/>
                </a:lnTo>
                <a:lnTo>
                  <a:pt x="1054100" y="1081024"/>
                </a:lnTo>
                <a:lnTo>
                  <a:pt x="1079500" y="1126170"/>
                </a:lnTo>
                <a:lnTo>
                  <a:pt x="1117600" y="1163648"/>
                </a:lnTo>
                <a:lnTo>
                  <a:pt x="1117600" y="966216"/>
                </a:lnTo>
                <a:lnTo>
                  <a:pt x="1130300" y="892233"/>
                </a:lnTo>
                <a:lnTo>
                  <a:pt x="1143000" y="836459"/>
                </a:lnTo>
                <a:lnTo>
                  <a:pt x="1155700" y="815860"/>
                </a:lnTo>
                <a:close/>
              </a:path>
              <a:path w="1879600" h="1538604">
                <a:moveTo>
                  <a:pt x="1574800" y="1516730"/>
                </a:moveTo>
                <a:lnTo>
                  <a:pt x="1574800" y="1436400"/>
                </a:lnTo>
                <a:lnTo>
                  <a:pt x="1562100" y="1384961"/>
                </a:lnTo>
                <a:lnTo>
                  <a:pt x="1536700" y="1340453"/>
                </a:lnTo>
                <a:lnTo>
                  <a:pt x="1511300" y="1302282"/>
                </a:lnTo>
                <a:lnTo>
                  <a:pt x="1473200" y="1269855"/>
                </a:lnTo>
                <a:lnTo>
                  <a:pt x="1447800" y="1242578"/>
                </a:lnTo>
                <a:lnTo>
                  <a:pt x="1409700" y="1219858"/>
                </a:lnTo>
                <a:lnTo>
                  <a:pt x="1371600" y="1201101"/>
                </a:lnTo>
                <a:lnTo>
                  <a:pt x="1333500" y="1185714"/>
                </a:lnTo>
                <a:lnTo>
                  <a:pt x="1308100" y="1173103"/>
                </a:lnTo>
                <a:lnTo>
                  <a:pt x="1270000" y="1162674"/>
                </a:lnTo>
                <a:lnTo>
                  <a:pt x="1181100" y="1139056"/>
                </a:lnTo>
                <a:lnTo>
                  <a:pt x="1143000" y="1110719"/>
                </a:lnTo>
                <a:lnTo>
                  <a:pt x="1117600" y="1059245"/>
                </a:lnTo>
                <a:lnTo>
                  <a:pt x="1117600" y="1163648"/>
                </a:lnTo>
                <a:lnTo>
                  <a:pt x="1143000" y="1193839"/>
                </a:lnTo>
                <a:lnTo>
                  <a:pt x="1181100" y="1217122"/>
                </a:lnTo>
                <a:lnTo>
                  <a:pt x="1219200" y="1233877"/>
                </a:lnTo>
                <a:lnTo>
                  <a:pt x="1257300" y="1245626"/>
                </a:lnTo>
                <a:lnTo>
                  <a:pt x="1295400" y="1262960"/>
                </a:lnTo>
                <a:lnTo>
                  <a:pt x="1346200" y="1282543"/>
                </a:lnTo>
                <a:lnTo>
                  <a:pt x="1384300" y="1305474"/>
                </a:lnTo>
                <a:lnTo>
                  <a:pt x="1422400" y="1332850"/>
                </a:lnTo>
                <a:lnTo>
                  <a:pt x="1447800" y="1365772"/>
                </a:lnTo>
                <a:lnTo>
                  <a:pt x="1473200" y="1405338"/>
                </a:lnTo>
                <a:lnTo>
                  <a:pt x="1485900" y="1452646"/>
                </a:lnTo>
                <a:lnTo>
                  <a:pt x="1485900" y="1538097"/>
                </a:lnTo>
                <a:lnTo>
                  <a:pt x="1536700" y="1538097"/>
                </a:lnTo>
                <a:lnTo>
                  <a:pt x="1562100" y="1531420"/>
                </a:lnTo>
                <a:lnTo>
                  <a:pt x="1574800" y="1516730"/>
                </a:lnTo>
                <a:close/>
              </a:path>
              <a:path w="1879600" h="1538604">
                <a:moveTo>
                  <a:pt x="1193800" y="765002"/>
                </a:moveTo>
                <a:lnTo>
                  <a:pt x="1193800" y="417410"/>
                </a:lnTo>
                <a:lnTo>
                  <a:pt x="1181100" y="457442"/>
                </a:lnTo>
                <a:lnTo>
                  <a:pt x="1168400" y="487288"/>
                </a:lnTo>
                <a:lnTo>
                  <a:pt x="1155700" y="507278"/>
                </a:lnTo>
                <a:lnTo>
                  <a:pt x="1143000" y="523280"/>
                </a:lnTo>
                <a:lnTo>
                  <a:pt x="1143000" y="576910"/>
                </a:lnTo>
                <a:lnTo>
                  <a:pt x="1155700" y="623194"/>
                </a:lnTo>
                <a:lnTo>
                  <a:pt x="1155700" y="815860"/>
                </a:lnTo>
                <a:lnTo>
                  <a:pt x="1168400" y="795260"/>
                </a:lnTo>
                <a:lnTo>
                  <a:pt x="1193800" y="765002"/>
                </a:lnTo>
                <a:close/>
              </a:path>
              <a:path w="1879600" h="1538604">
                <a:moveTo>
                  <a:pt x="1244600" y="686158"/>
                </a:moveTo>
                <a:lnTo>
                  <a:pt x="1244600" y="639493"/>
                </a:lnTo>
                <a:lnTo>
                  <a:pt x="1219200" y="557250"/>
                </a:lnTo>
                <a:lnTo>
                  <a:pt x="1219200" y="728309"/>
                </a:lnTo>
                <a:lnTo>
                  <a:pt x="1231900" y="714568"/>
                </a:lnTo>
                <a:lnTo>
                  <a:pt x="1244600" y="686158"/>
                </a:lnTo>
                <a:close/>
              </a:path>
              <a:path w="1879600" h="1538604">
                <a:moveTo>
                  <a:pt x="1701800" y="474770"/>
                </a:moveTo>
                <a:lnTo>
                  <a:pt x="1701800" y="422363"/>
                </a:lnTo>
                <a:lnTo>
                  <a:pt x="1689100" y="369128"/>
                </a:lnTo>
                <a:lnTo>
                  <a:pt x="1663700" y="303842"/>
                </a:lnTo>
                <a:lnTo>
                  <a:pt x="1625600" y="260028"/>
                </a:lnTo>
                <a:lnTo>
                  <a:pt x="1587500" y="230244"/>
                </a:lnTo>
                <a:lnTo>
                  <a:pt x="1549400" y="207050"/>
                </a:lnTo>
                <a:lnTo>
                  <a:pt x="1485900" y="183396"/>
                </a:lnTo>
                <a:lnTo>
                  <a:pt x="1447800" y="174447"/>
                </a:lnTo>
                <a:lnTo>
                  <a:pt x="1409700" y="170886"/>
                </a:lnTo>
                <a:lnTo>
                  <a:pt x="1384300" y="171891"/>
                </a:lnTo>
                <a:lnTo>
                  <a:pt x="1358900" y="175033"/>
                </a:lnTo>
                <a:lnTo>
                  <a:pt x="1333500" y="180498"/>
                </a:lnTo>
                <a:lnTo>
                  <a:pt x="1320800" y="188473"/>
                </a:lnTo>
                <a:lnTo>
                  <a:pt x="1320800" y="209154"/>
                </a:lnTo>
                <a:lnTo>
                  <a:pt x="1333500" y="229737"/>
                </a:lnTo>
                <a:lnTo>
                  <a:pt x="1333500" y="250197"/>
                </a:lnTo>
                <a:lnTo>
                  <a:pt x="1346200" y="270510"/>
                </a:lnTo>
                <a:lnTo>
                  <a:pt x="1346200" y="268437"/>
                </a:lnTo>
                <a:lnTo>
                  <a:pt x="1358900" y="263151"/>
                </a:lnTo>
                <a:lnTo>
                  <a:pt x="1371600" y="259369"/>
                </a:lnTo>
                <a:lnTo>
                  <a:pt x="1384300" y="257095"/>
                </a:lnTo>
                <a:lnTo>
                  <a:pt x="1409700" y="256336"/>
                </a:lnTo>
                <a:lnTo>
                  <a:pt x="1435100" y="258946"/>
                </a:lnTo>
                <a:lnTo>
                  <a:pt x="1460500" y="265189"/>
                </a:lnTo>
                <a:lnTo>
                  <a:pt x="1485900" y="272686"/>
                </a:lnTo>
                <a:lnTo>
                  <a:pt x="1498600" y="279059"/>
                </a:lnTo>
                <a:lnTo>
                  <a:pt x="1511300" y="281467"/>
                </a:lnTo>
                <a:lnTo>
                  <a:pt x="1511300" y="285384"/>
                </a:lnTo>
                <a:lnTo>
                  <a:pt x="1536700" y="298467"/>
                </a:lnTo>
                <a:lnTo>
                  <a:pt x="1562100" y="316235"/>
                </a:lnTo>
                <a:lnTo>
                  <a:pt x="1587500" y="347648"/>
                </a:lnTo>
                <a:lnTo>
                  <a:pt x="1612900" y="401665"/>
                </a:lnTo>
                <a:lnTo>
                  <a:pt x="1612900" y="804220"/>
                </a:lnTo>
                <a:lnTo>
                  <a:pt x="1638300" y="771165"/>
                </a:lnTo>
                <a:lnTo>
                  <a:pt x="1651000" y="748101"/>
                </a:lnTo>
                <a:lnTo>
                  <a:pt x="1663700" y="724528"/>
                </a:lnTo>
                <a:lnTo>
                  <a:pt x="1663700" y="600623"/>
                </a:lnTo>
                <a:lnTo>
                  <a:pt x="1676400" y="566539"/>
                </a:lnTo>
                <a:lnTo>
                  <a:pt x="1689100" y="523708"/>
                </a:lnTo>
                <a:lnTo>
                  <a:pt x="1701800" y="474770"/>
                </a:lnTo>
                <a:close/>
              </a:path>
              <a:path w="1879600" h="1538604">
                <a:moveTo>
                  <a:pt x="1587500" y="1106478"/>
                </a:moveTo>
                <a:lnTo>
                  <a:pt x="1587500" y="689231"/>
                </a:lnTo>
                <a:lnTo>
                  <a:pt x="1574800" y="696681"/>
                </a:lnTo>
                <a:lnTo>
                  <a:pt x="1574800" y="701588"/>
                </a:lnTo>
                <a:lnTo>
                  <a:pt x="1562100" y="723872"/>
                </a:lnTo>
                <a:lnTo>
                  <a:pt x="1549400" y="754868"/>
                </a:lnTo>
                <a:lnTo>
                  <a:pt x="1524000" y="796804"/>
                </a:lnTo>
                <a:lnTo>
                  <a:pt x="1511300" y="851910"/>
                </a:lnTo>
                <a:lnTo>
                  <a:pt x="1511300" y="922416"/>
                </a:lnTo>
                <a:lnTo>
                  <a:pt x="1524000" y="989261"/>
                </a:lnTo>
                <a:lnTo>
                  <a:pt x="1536700" y="1043354"/>
                </a:lnTo>
                <a:lnTo>
                  <a:pt x="1562100" y="1085602"/>
                </a:lnTo>
                <a:lnTo>
                  <a:pt x="1587500" y="1106478"/>
                </a:lnTo>
                <a:close/>
              </a:path>
              <a:path w="1879600" h="1538604">
                <a:moveTo>
                  <a:pt x="1612900" y="804220"/>
                </a:moveTo>
                <a:lnTo>
                  <a:pt x="1612900" y="488177"/>
                </a:lnTo>
                <a:lnTo>
                  <a:pt x="1600200" y="529513"/>
                </a:lnTo>
                <a:lnTo>
                  <a:pt x="1587500" y="563316"/>
                </a:lnTo>
                <a:lnTo>
                  <a:pt x="1574800" y="577042"/>
                </a:lnTo>
                <a:lnTo>
                  <a:pt x="1574800" y="620786"/>
                </a:lnTo>
                <a:lnTo>
                  <a:pt x="1587500" y="652110"/>
                </a:lnTo>
                <a:lnTo>
                  <a:pt x="1587500" y="1106478"/>
                </a:lnTo>
                <a:lnTo>
                  <a:pt x="1600200" y="1116915"/>
                </a:lnTo>
                <a:lnTo>
                  <a:pt x="1600200" y="852794"/>
                </a:lnTo>
                <a:lnTo>
                  <a:pt x="1612900" y="804220"/>
                </a:lnTo>
                <a:close/>
              </a:path>
              <a:path w="1879600" h="1538604">
                <a:moveTo>
                  <a:pt x="1879600" y="1324386"/>
                </a:moveTo>
                <a:lnTo>
                  <a:pt x="1866900" y="1257834"/>
                </a:lnTo>
                <a:lnTo>
                  <a:pt x="1854200" y="1203691"/>
                </a:lnTo>
                <a:lnTo>
                  <a:pt x="1828800" y="1160511"/>
                </a:lnTo>
                <a:lnTo>
                  <a:pt x="1790700" y="1126849"/>
                </a:lnTo>
                <a:lnTo>
                  <a:pt x="1765300" y="1101263"/>
                </a:lnTo>
                <a:lnTo>
                  <a:pt x="1727200" y="1082307"/>
                </a:lnTo>
                <a:lnTo>
                  <a:pt x="1689100" y="1068537"/>
                </a:lnTo>
                <a:lnTo>
                  <a:pt x="1638300" y="1054038"/>
                </a:lnTo>
                <a:lnTo>
                  <a:pt x="1612900" y="1033984"/>
                </a:lnTo>
                <a:lnTo>
                  <a:pt x="1600200" y="994676"/>
                </a:lnTo>
                <a:lnTo>
                  <a:pt x="1600200" y="1116915"/>
                </a:lnTo>
                <a:lnTo>
                  <a:pt x="1638300" y="1138204"/>
                </a:lnTo>
                <a:lnTo>
                  <a:pt x="1663700" y="1150376"/>
                </a:lnTo>
                <a:lnTo>
                  <a:pt x="1701800" y="1167705"/>
                </a:lnTo>
                <a:lnTo>
                  <a:pt x="1739900" y="1192899"/>
                </a:lnTo>
                <a:lnTo>
                  <a:pt x="1765300" y="1229654"/>
                </a:lnTo>
                <a:lnTo>
                  <a:pt x="1790700" y="1281668"/>
                </a:lnTo>
                <a:lnTo>
                  <a:pt x="1790700" y="1367134"/>
                </a:lnTo>
                <a:lnTo>
                  <a:pt x="1828800" y="1367119"/>
                </a:lnTo>
                <a:lnTo>
                  <a:pt x="1854200" y="1360442"/>
                </a:lnTo>
                <a:lnTo>
                  <a:pt x="1866900" y="1345753"/>
                </a:lnTo>
                <a:lnTo>
                  <a:pt x="1866900" y="1331063"/>
                </a:lnTo>
                <a:lnTo>
                  <a:pt x="1879600" y="1324386"/>
                </a:lnTo>
                <a:close/>
              </a:path>
              <a:path w="1879600" h="1538604">
                <a:moveTo>
                  <a:pt x="1790700" y="1367134"/>
                </a:moveTo>
                <a:lnTo>
                  <a:pt x="1790700" y="1281668"/>
                </a:lnTo>
                <a:lnTo>
                  <a:pt x="1600200" y="1281760"/>
                </a:lnTo>
                <a:lnTo>
                  <a:pt x="1612900" y="1301247"/>
                </a:lnTo>
                <a:lnTo>
                  <a:pt x="1625600" y="1322009"/>
                </a:lnTo>
                <a:lnTo>
                  <a:pt x="1638300" y="1344005"/>
                </a:lnTo>
                <a:lnTo>
                  <a:pt x="1638300" y="1367195"/>
                </a:lnTo>
                <a:lnTo>
                  <a:pt x="1790700" y="1367134"/>
                </a:lnTo>
                <a:close/>
              </a:path>
              <a:path w="1879600" h="1538604">
                <a:moveTo>
                  <a:pt x="1676400" y="701308"/>
                </a:moveTo>
                <a:lnTo>
                  <a:pt x="1676400" y="664615"/>
                </a:lnTo>
                <a:lnTo>
                  <a:pt x="1663700" y="600623"/>
                </a:lnTo>
                <a:lnTo>
                  <a:pt x="1663700" y="724528"/>
                </a:lnTo>
                <a:lnTo>
                  <a:pt x="1676400" y="701308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5454" y="4431365"/>
            <a:ext cx="0" cy="494030"/>
          </a:xfrm>
          <a:custGeom>
            <a:avLst/>
            <a:gdLst/>
            <a:ahLst/>
            <a:cxnLst/>
            <a:rect l="l" t="t" r="r" b="b"/>
            <a:pathLst>
              <a:path w="0" h="494029">
                <a:moveTo>
                  <a:pt x="0" y="0"/>
                </a:moveTo>
                <a:lnTo>
                  <a:pt x="0" y="493958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38656" y="491139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113598" y="0"/>
                </a:moveTo>
                <a:lnTo>
                  <a:pt x="0" y="0"/>
                </a:lnTo>
                <a:lnTo>
                  <a:pt x="56784" y="113614"/>
                </a:lnTo>
                <a:lnTo>
                  <a:pt x="113598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66747" y="3883114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29">
                <a:moveTo>
                  <a:pt x="4857399" y="453808"/>
                </a:moveTo>
                <a:lnTo>
                  <a:pt x="4857399" y="91141"/>
                </a:lnTo>
                <a:lnTo>
                  <a:pt x="4857330" y="73571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5"/>
                </a:lnTo>
                <a:lnTo>
                  <a:pt x="1877" y="48037"/>
                </a:lnTo>
                <a:lnTo>
                  <a:pt x="0" y="90745"/>
                </a:lnTo>
                <a:lnTo>
                  <a:pt x="0" y="453396"/>
                </a:lnTo>
                <a:lnTo>
                  <a:pt x="1877" y="496492"/>
                </a:lnTo>
                <a:lnTo>
                  <a:pt x="26659" y="534793"/>
                </a:lnTo>
                <a:lnTo>
                  <a:pt x="73476" y="544538"/>
                </a:lnTo>
                <a:lnTo>
                  <a:pt x="4783932" y="544532"/>
                </a:lnTo>
                <a:lnTo>
                  <a:pt x="4830753" y="534793"/>
                </a:lnTo>
                <a:lnTo>
                  <a:pt x="4855522" y="496499"/>
                </a:lnTo>
                <a:lnTo>
                  <a:pt x="4856843" y="484939"/>
                </a:lnTo>
                <a:lnTo>
                  <a:pt x="4857330" y="471134"/>
                </a:lnTo>
                <a:lnTo>
                  <a:pt x="4857399" y="453808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31468" y="5028651"/>
            <a:ext cx="1115060" cy="1401445"/>
          </a:xfrm>
          <a:custGeom>
            <a:avLst/>
            <a:gdLst/>
            <a:ahLst/>
            <a:cxnLst/>
            <a:rect l="l" t="t" r="r" b="b"/>
            <a:pathLst>
              <a:path w="1115059" h="1401445">
                <a:moveTo>
                  <a:pt x="1114668" y="312099"/>
                </a:moveTo>
                <a:lnTo>
                  <a:pt x="1114668" y="210190"/>
                </a:lnTo>
                <a:lnTo>
                  <a:pt x="1108110" y="176754"/>
                </a:lnTo>
                <a:lnTo>
                  <a:pt x="1055636" y="115610"/>
                </a:lnTo>
                <a:lnTo>
                  <a:pt x="1009716" y="87901"/>
                </a:lnTo>
                <a:lnTo>
                  <a:pt x="950671" y="62102"/>
                </a:lnTo>
                <a:lnTo>
                  <a:pt x="908645" y="47546"/>
                </a:lnTo>
                <a:lnTo>
                  <a:pt x="864580" y="34930"/>
                </a:lnTo>
                <a:lnTo>
                  <a:pt x="818475" y="24256"/>
                </a:lnTo>
                <a:lnTo>
                  <a:pt x="770330" y="15523"/>
                </a:lnTo>
                <a:lnTo>
                  <a:pt x="720146" y="8731"/>
                </a:lnTo>
                <a:lnTo>
                  <a:pt x="667922" y="3880"/>
                </a:lnTo>
                <a:lnTo>
                  <a:pt x="614143" y="996"/>
                </a:lnTo>
                <a:lnTo>
                  <a:pt x="557357" y="0"/>
                </a:lnTo>
                <a:lnTo>
                  <a:pt x="501050" y="970"/>
                </a:lnTo>
                <a:lnTo>
                  <a:pt x="446783" y="3880"/>
                </a:lnTo>
                <a:lnTo>
                  <a:pt x="394556" y="8731"/>
                </a:lnTo>
                <a:lnTo>
                  <a:pt x="344370" y="15523"/>
                </a:lnTo>
                <a:lnTo>
                  <a:pt x="296224" y="24256"/>
                </a:lnTo>
                <a:lnTo>
                  <a:pt x="250118" y="34930"/>
                </a:lnTo>
                <a:lnTo>
                  <a:pt x="206053" y="47546"/>
                </a:lnTo>
                <a:lnTo>
                  <a:pt x="163962" y="62131"/>
                </a:lnTo>
                <a:lnTo>
                  <a:pt x="104979" y="87901"/>
                </a:lnTo>
                <a:lnTo>
                  <a:pt x="59052" y="115610"/>
                </a:lnTo>
                <a:lnTo>
                  <a:pt x="26245" y="145227"/>
                </a:lnTo>
                <a:lnTo>
                  <a:pt x="0" y="210190"/>
                </a:lnTo>
                <a:lnTo>
                  <a:pt x="0" y="312099"/>
                </a:lnTo>
                <a:lnTo>
                  <a:pt x="26245" y="381658"/>
                </a:lnTo>
                <a:lnTo>
                  <a:pt x="59052" y="413191"/>
                </a:lnTo>
                <a:lnTo>
                  <a:pt x="104979" y="442558"/>
                </a:lnTo>
                <a:lnTo>
                  <a:pt x="164028" y="469757"/>
                </a:lnTo>
                <a:lnTo>
                  <a:pt x="206077" y="485066"/>
                </a:lnTo>
                <a:lnTo>
                  <a:pt x="250216" y="498342"/>
                </a:lnTo>
                <a:lnTo>
                  <a:pt x="296444" y="509579"/>
                </a:lnTo>
                <a:lnTo>
                  <a:pt x="344370" y="518716"/>
                </a:lnTo>
                <a:lnTo>
                  <a:pt x="394556" y="525854"/>
                </a:lnTo>
                <a:lnTo>
                  <a:pt x="446783" y="530952"/>
                </a:lnTo>
                <a:lnTo>
                  <a:pt x="501050" y="534011"/>
                </a:lnTo>
                <a:lnTo>
                  <a:pt x="557357" y="535030"/>
                </a:lnTo>
                <a:lnTo>
                  <a:pt x="610227" y="534073"/>
                </a:lnTo>
                <a:lnTo>
                  <a:pt x="667922" y="530952"/>
                </a:lnTo>
                <a:lnTo>
                  <a:pt x="720146" y="525854"/>
                </a:lnTo>
                <a:lnTo>
                  <a:pt x="770330" y="518716"/>
                </a:lnTo>
                <a:lnTo>
                  <a:pt x="818475" y="509537"/>
                </a:lnTo>
                <a:lnTo>
                  <a:pt x="864580" y="498318"/>
                </a:lnTo>
                <a:lnTo>
                  <a:pt x="908645" y="485059"/>
                </a:lnTo>
                <a:lnTo>
                  <a:pt x="950671" y="469757"/>
                </a:lnTo>
                <a:lnTo>
                  <a:pt x="1009716" y="442558"/>
                </a:lnTo>
                <a:lnTo>
                  <a:pt x="1055636" y="413191"/>
                </a:lnTo>
                <a:lnTo>
                  <a:pt x="1088433" y="381658"/>
                </a:lnTo>
                <a:lnTo>
                  <a:pt x="1108110" y="347960"/>
                </a:lnTo>
                <a:lnTo>
                  <a:pt x="1114668" y="312099"/>
                </a:lnTo>
                <a:close/>
              </a:path>
              <a:path w="1115059" h="1401445">
                <a:moveTo>
                  <a:pt x="1114668" y="707029"/>
                </a:moveTo>
                <a:lnTo>
                  <a:pt x="1114668" y="687903"/>
                </a:lnTo>
                <a:lnTo>
                  <a:pt x="557357" y="687903"/>
                </a:lnTo>
                <a:lnTo>
                  <a:pt x="504476" y="686961"/>
                </a:lnTo>
                <a:lnTo>
                  <a:pt x="453094" y="684133"/>
                </a:lnTo>
                <a:lnTo>
                  <a:pt x="403306" y="679421"/>
                </a:lnTo>
                <a:lnTo>
                  <a:pt x="355079" y="672824"/>
                </a:lnTo>
                <a:lnTo>
                  <a:pt x="308413" y="664343"/>
                </a:lnTo>
                <a:lnTo>
                  <a:pt x="263307" y="653976"/>
                </a:lnTo>
                <a:lnTo>
                  <a:pt x="219760" y="641725"/>
                </a:lnTo>
                <a:lnTo>
                  <a:pt x="163962" y="622172"/>
                </a:lnTo>
                <a:lnTo>
                  <a:pt x="116316" y="600453"/>
                </a:lnTo>
                <a:lnTo>
                  <a:pt x="76823" y="576569"/>
                </a:lnTo>
                <a:lnTo>
                  <a:pt x="45483" y="550519"/>
                </a:lnTo>
                <a:lnTo>
                  <a:pt x="12550" y="510355"/>
                </a:lnTo>
                <a:lnTo>
                  <a:pt x="5581" y="506371"/>
                </a:lnTo>
                <a:lnTo>
                  <a:pt x="1396" y="510355"/>
                </a:lnTo>
                <a:lnTo>
                  <a:pt x="0" y="522305"/>
                </a:lnTo>
                <a:lnTo>
                  <a:pt x="0" y="707029"/>
                </a:lnTo>
                <a:lnTo>
                  <a:pt x="6561" y="748934"/>
                </a:lnTo>
                <a:lnTo>
                  <a:pt x="26245" y="788037"/>
                </a:lnTo>
                <a:lnTo>
                  <a:pt x="59052" y="824339"/>
                </a:lnTo>
                <a:lnTo>
                  <a:pt x="104979" y="857839"/>
                </a:lnTo>
                <a:lnTo>
                  <a:pt x="164028" y="888537"/>
                </a:lnTo>
                <a:lnTo>
                  <a:pt x="206077" y="905709"/>
                </a:lnTo>
                <a:lnTo>
                  <a:pt x="250216" y="920590"/>
                </a:lnTo>
                <a:lnTo>
                  <a:pt x="296444" y="933181"/>
                </a:lnTo>
                <a:lnTo>
                  <a:pt x="344761" y="943483"/>
                </a:lnTo>
                <a:lnTo>
                  <a:pt x="395167" y="951495"/>
                </a:lnTo>
                <a:lnTo>
                  <a:pt x="447664" y="957218"/>
                </a:lnTo>
                <a:lnTo>
                  <a:pt x="501050" y="960576"/>
                </a:lnTo>
                <a:lnTo>
                  <a:pt x="558926" y="961796"/>
                </a:lnTo>
                <a:lnTo>
                  <a:pt x="615584" y="960651"/>
                </a:lnTo>
                <a:lnTo>
                  <a:pt x="670100" y="957218"/>
                </a:lnTo>
                <a:lnTo>
                  <a:pt x="722477" y="951495"/>
                </a:lnTo>
                <a:lnTo>
                  <a:pt x="772713" y="943483"/>
                </a:lnTo>
                <a:lnTo>
                  <a:pt x="820809" y="933181"/>
                </a:lnTo>
                <a:lnTo>
                  <a:pt x="866765" y="920590"/>
                </a:lnTo>
                <a:lnTo>
                  <a:pt x="910580" y="905709"/>
                </a:lnTo>
                <a:lnTo>
                  <a:pt x="952256" y="888537"/>
                </a:lnTo>
                <a:lnTo>
                  <a:pt x="1010726" y="857839"/>
                </a:lnTo>
                <a:lnTo>
                  <a:pt x="1056202" y="824339"/>
                </a:lnTo>
                <a:lnTo>
                  <a:pt x="1088684" y="788037"/>
                </a:lnTo>
                <a:lnTo>
                  <a:pt x="1108172" y="748934"/>
                </a:lnTo>
                <a:lnTo>
                  <a:pt x="1114668" y="707029"/>
                </a:lnTo>
                <a:close/>
              </a:path>
              <a:path w="1115059" h="1401445">
                <a:moveTo>
                  <a:pt x="1111262" y="1117853"/>
                </a:moveTo>
                <a:lnTo>
                  <a:pt x="557357" y="1117853"/>
                </a:lnTo>
                <a:lnTo>
                  <a:pt x="504476" y="1116749"/>
                </a:lnTo>
                <a:lnTo>
                  <a:pt x="453094" y="1113420"/>
                </a:lnTo>
                <a:lnTo>
                  <a:pt x="403600" y="1107910"/>
                </a:lnTo>
                <a:lnTo>
                  <a:pt x="355602" y="1100175"/>
                </a:lnTo>
                <a:lnTo>
                  <a:pt x="309230" y="1090229"/>
                </a:lnTo>
                <a:lnTo>
                  <a:pt x="264483" y="1078073"/>
                </a:lnTo>
                <a:lnTo>
                  <a:pt x="221360" y="1063706"/>
                </a:lnTo>
                <a:lnTo>
                  <a:pt x="166010" y="1040905"/>
                </a:lnTo>
                <a:lnTo>
                  <a:pt x="118428" y="1015808"/>
                </a:lnTo>
                <a:lnTo>
                  <a:pt x="78615" y="988417"/>
                </a:lnTo>
                <a:lnTo>
                  <a:pt x="46571" y="958734"/>
                </a:lnTo>
                <a:lnTo>
                  <a:pt x="22296" y="926759"/>
                </a:lnTo>
                <a:lnTo>
                  <a:pt x="15925" y="916152"/>
                </a:lnTo>
                <a:lnTo>
                  <a:pt x="10622" y="911900"/>
                </a:lnTo>
                <a:lnTo>
                  <a:pt x="2148" y="916152"/>
                </a:lnTo>
                <a:lnTo>
                  <a:pt x="0" y="921456"/>
                </a:lnTo>
                <a:lnTo>
                  <a:pt x="125" y="1090229"/>
                </a:lnTo>
                <a:lnTo>
                  <a:pt x="18581" y="1165448"/>
                </a:lnTo>
                <a:lnTo>
                  <a:pt x="41807" y="1201853"/>
                </a:lnTo>
                <a:lnTo>
                  <a:pt x="74321" y="1237106"/>
                </a:lnTo>
                <a:lnTo>
                  <a:pt x="116123" y="1271210"/>
                </a:lnTo>
                <a:lnTo>
                  <a:pt x="167213" y="1304162"/>
                </a:lnTo>
                <a:lnTo>
                  <a:pt x="209908" y="1326928"/>
                </a:lnTo>
                <a:lnTo>
                  <a:pt x="254395" y="1346659"/>
                </a:lnTo>
                <a:lnTo>
                  <a:pt x="300673" y="1363355"/>
                </a:lnTo>
                <a:lnTo>
                  <a:pt x="348742" y="1377015"/>
                </a:lnTo>
                <a:lnTo>
                  <a:pt x="398602" y="1387641"/>
                </a:lnTo>
                <a:lnTo>
                  <a:pt x="450253" y="1395230"/>
                </a:lnTo>
                <a:lnTo>
                  <a:pt x="503695" y="1399784"/>
                </a:lnTo>
                <a:lnTo>
                  <a:pt x="558926" y="1401302"/>
                </a:lnTo>
                <a:lnTo>
                  <a:pt x="614143" y="1399784"/>
                </a:lnTo>
                <a:lnTo>
                  <a:pt x="667517" y="1395230"/>
                </a:lnTo>
                <a:lnTo>
                  <a:pt x="719049" y="1387641"/>
                </a:lnTo>
                <a:lnTo>
                  <a:pt x="768737" y="1377015"/>
                </a:lnTo>
                <a:lnTo>
                  <a:pt x="816584" y="1363355"/>
                </a:lnTo>
                <a:lnTo>
                  <a:pt x="862588" y="1346659"/>
                </a:lnTo>
                <a:lnTo>
                  <a:pt x="906750" y="1326928"/>
                </a:lnTo>
                <a:lnTo>
                  <a:pt x="949070" y="1304162"/>
                </a:lnTo>
                <a:lnTo>
                  <a:pt x="999675" y="1271210"/>
                </a:lnTo>
                <a:lnTo>
                  <a:pt x="1041076" y="1237106"/>
                </a:lnTo>
                <a:lnTo>
                  <a:pt x="1073275" y="1201853"/>
                </a:lnTo>
                <a:lnTo>
                  <a:pt x="1096272" y="1165448"/>
                </a:lnTo>
                <a:lnTo>
                  <a:pt x="1110069" y="1127893"/>
                </a:lnTo>
                <a:lnTo>
                  <a:pt x="1111262" y="1117853"/>
                </a:lnTo>
                <a:close/>
              </a:path>
              <a:path w="1115059" h="1401445">
                <a:moveTo>
                  <a:pt x="1114668" y="687903"/>
                </a:moveTo>
                <a:lnTo>
                  <a:pt x="1114668" y="522305"/>
                </a:lnTo>
                <a:lnTo>
                  <a:pt x="1111091" y="512746"/>
                </a:lnTo>
                <a:lnTo>
                  <a:pt x="1106715" y="509560"/>
                </a:lnTo>
                <a:lnTo>
                  <a:pt x="1101542" y="512746"/>
                </a:lnTo>
                <a:lnTo>
                  <a:pt x="1095573" y="522305"/>
                </a:lnTo>
                <a:lnTo>
                  <a:pt x="1071241" y="550519"/>
                </a:lnTo>
                <a:lnTo>
                  <a:pt x="1039010" y="576569"/>
                </a:lnTo>
                <a:lnTo>
                  <a:pt x="998881" y="600453"/>
                </a:lnTo>
                <a:lnTo>
                  <a:pt x="950857" y="622172"/>
                </a:lnTo>
                <a:lnTo>
                  <a:pt x="894938" y="641725"/>
                </a:lnTo>
                <a:lnTo>
                  <a:pt x="851390" y="653976"/>
                </a:lnTo>
                <a:lnTo>
                  <a:pt x="806283" y="664343"/>
                </a:lnTo>
                <a:lnTo>
                  <a:pt x="759615" y="672824"/>
                </a:lnTo>
                <a:lnTo>
                  <a:pt x="711095" y="679449"/>
                </a:lnTo>
                <a:lnTo>
                  <a:pt x="661473" y="684140"/>
                </a:lnTo>
                <a:lnTo>
                  <a:pt x="610227" y="686961"/>
                </a:lnTo>
                <a:lnTo>
                  <a:pt x="557357" y="687903"/>
                </a:lnTo>
                <a:lnTo>
                  <a:pt x="1114668" y="687903"/>
                </a:lnTo>
                <a:close/>
              </a:path>
              <a:path w="1115059" h="1401445">
                <a:moveTo>
                  <a:pt x="1114668" y="929944"/>
                </a:moveTo>
                <a:lnTo>
                  <a:pt x="1113276" y="916611"/>
                </a:lnTo>
                <a:lnTo>
                  <a:pt x="1109100" y="911635"/>
                </a:lnTo>
                <a:lnTo>
                  <a:pt x="1102137" y="915017"/>
                </a:lnTo>
                <a:lnTo>
                  <a:pt x="1092387" y="926759"/>
                </a:lnTo>
                <a:lnTo>
                  <a:pt x="1068121" y="958734"/>
                </a:lnTo>
                <a:lnTo>
                  <a:pt x="1036084" y="988417"/>
                </a:lnTo>
                <a:lnTo>
                  <a:pt x="996276" y="1015808"/>
                </a:lnTo>
                <a:lnTo>
                  <a:pt x="948694" y="1040905"/>
                </a:lnTo>
                <a:lnTo>
                  <a:pt x="893338" y="1063706"/>
                </a:lnTo>
                <a:lnTo>
                  <a:pt x="850215" y="1078073"/>
                </a:lnTo>
                <a:lnTo>
                  <a:pt x="805466" y="1090229"/>
                </a:lnTo>
                <a:lnTo>
                  <a:pt x="759093" y="1100175"/>
                </a:lnTo>
                <a:lnTo>
                  <a:pt x="711095" y="1107910"/>
                </a:lnTo>
                <a:lnTo>
                  <a:pt x="661473" y="1113434"/>
                </a:lnTo>
                <a:lnTo>
                  <a:pt x="610227" y="1116749"/>
                </a:lnTo>
                <a:lnTo>
                  <a:pt x="557357" y="1117853"/>
                </a:lnTo>
                <a:lnTo>
                  <a:pt x="1111262" y="1117853"/>
                </a:lnTo>
                <a:lnTo>
                  <a:pt x="1114544" y="1090229"/>
                </a:lnTo>
                <a:lnTo>
                  <a:pt x="1114668" y="92994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084" y="1008658"/>
            <a:ext cx="1951989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525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367533"/>
            <a:ext cx="8956675" cy="3637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05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50" b="1">
                <a:solidFill>
                  <a:srgbClr val="211F1F"/>
                </a:solidFill>
                <a:latin typeface="Arial"/>
                <a:cs typeface="Arial"/>
              </a:rPr>
              <a:t>Participants </a:t>
            </a:r>
            <a:r>
              <a:rPr dirty="0" sz="2100" spc="-40" b="1">
                <a:solidFill>
                  <a:srgbClr val="211F1F"/>
                </a:solidFill>
                <a:latin typeface="Arial"/>
                <a:cs typeface="Arial"/>
              </a:rPr>
              <a:t>will </a:t>
            </a:r>
            <a:r>
              <a:rPr dirty="0" sz="2100" spc="-80" b="1">
                <a:solidFill>
                  <a:srgbClr val="211F1F"/>
                </a:solidFill>
                <a:latin typeface="Arial"/>
                <a:cs typeface="Arial"/>
              </a:rPr>
              <a:t>be </a:t>
            </a:r>
            <a:r>
              <a:rPr dirty="0" sz="2100" spc="-60" b="1">
                <a:solidFill>
                  <a:srgbClr val="211F1F"/>
                </a:solidFill>
                <a:latin typeface="Arial"/>
                <a:cs typeface="Arial"/>
              </a:rPr>
              <a:t>able</a:t>
            </a:r>
            <a:r>
              <a:rPr dirty="0" sz="2100" spc="-8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-60" b="1">
                <a:solidFill>
                  <a:srgbClr val="211F1F"/>
                </a:solidFill>
                <a:latin typeface="Arial"/>
                <a:cs typeface="Arial"/>
              </a:rPr>
              <a:t>to: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lvl="1" marL="614045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Leverage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Event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0">
                <a:solidFill>
                  <a:srgbClr val="211F1F"/>
                </a:solidFill>
                <a:latin typeface="Times New Roman"/>
                <a:cs typeface="Times New Roman"/>
              </a:rPr>
              <a:t>Storming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to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5">
                <a:solidFill>
                  <a:srgbClr val="211F1F"/>
                </a:solidFill>
                <a:latin typeface="Times New Roman"/>
                <a:cs typeface="Times New Roman"/>
              </a:rPr>
              <a:t>arrive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0">
                <a:solidFill>
                  <a:srgbClr val="211F1F"/>
                </a:solidFill>
                <a:latin typeface="Times New Roman"/>
                <a:cs typeface="Times New Roman"/>
              </a:rPr>
              <a:t>at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225">
                <a:solidFill>
                  <a:srgbClr val="211F1F"/>
                </a:solidFill>
                <a:latin typeface="Times New Roman"/>
                <a:cs typeface="Times New Roman"/>
              </a:rPr>
              <a:t>a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candidate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0">
                <a:solidFill>
                  <a:srgbClr val="211F1F"/>
                </a:solidFill>
                <a:latin typeface="Times New Roman"/>
                <a:cs typeface="Times New Roman"/>
              </a:rPr>
              <a:t>domain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5">
                <a:solidFill>
                  <a:srgbClr val="211F1F"/>
                </a:solidFill>
                <a:latin typeface="Times New Roman"/>
                <a:cs typeface="Times New Roman"/>
              </a:rPr>
              <a:t>model.</a:t>
            </a:r>
            <a:endParaRPr sz="21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33D97"/>
              </a:buClr>
              <a:buFont typeface="Trebuchet MS"/>
              <a:buChar char="■"/>
            </a:pPr>
            <a:endParaRPr sz="2250">
              <a:latin typeface="Times New Roman"/>
              <a:cs typeface="Times New Roman"/>
            </a:endParaRPr>
          </a:p>
          <a:p>
            <a:pPr lvl="1" marL="614045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Translate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an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Event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0">
                <a:solidFill>
                  <a:srgbClr val="211F1F"/>
                </a:solidFill>
                <a:latin typeface="Times New Roman"/>
                <a:cs typeface="Times New Roman"/>
              </a:rPr>
              <a:t>Storm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into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User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0">
                <a:solidFill>
                  <a:srgbClr val="211F1F"/>
                </a:solidFill>
                <a:latin typeface="Times New Roman"/>
                <a:cs typeface="Times New Roman"/>
              </a:rPr>
              <a:t>Stories.</a:t>
            </a:r>
            <a:endParaRPr sz="2100">
              <a:latin typeface="Times New Roman"/>
              <a:cs typeface="Times New Roman"/>
            </a:endParaRPr>
          </a:p>
          <a:p>
            <a:pPr lvl="1" marL="614045" marR="5080" indent="-378460">
              <a:lnSpc>
                <a:spcPct val="109600"/>
              </a:lnSpc>
              <a:spcBef>
                <a:spcPts val="2325"/>
              </a:spcBef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45">
                <a:solidFill>
                  <a:srgbClr val="211F1F"/>
                </a:solidFill>
                <a:latin typeface="Times New Roman"/>
                <a:cs typeface="Times New Roman"/>
              </a:rPr>
              <a:t>Effectively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apply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135">
                <a:solidFill>
                  <a:srgbClr val="211F1F"/>
                </a:solidFill>
                <a:latin typeface="Times New Roman"/>
                <a:cs typeface="Times New Roman"/>
              </a:rPr>
              <a:t>DDD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patterns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to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5">
                <a:solidFill>
                  <a:srgbClr val="211F1F"/>
                </a:solidFill>
                <a:latin typeface="Times New Roman"/>
                <a:cs typeface="Times New Roman"/>
              </a:rPr>
              <a:t>design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modules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5">
                <a:solidFill>
                  <a:srgbClr val="211F1F"/>
                </a:solidFill>
                <a:latin typeface="Times New Roman"/>
                <a:cs typeface="Times New Roman"/>
              </a:rPr>
              <a:t>that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can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0">
                <a:solidFill>
                  <a:srgbClr val="211F1F"/>
                </a:solidFill>
                <a:latin typeface="Times New Roman"/>
                <a:cs typeface="Times New Roman"/>
              </a:rPr>
              <a:t>be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evolved 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into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event-driven</a:t>
            </a:r>
            <a:r>
              <a:rPr dirty="0" sz="2100" spc="-1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microservices.</a:t>
            </a:r>
            <a:endParaRPr sz="2100">
              <a:latin typeface="Times New Roman"/>
              <a:cs typeface="Times New Roman"/>
            </a:endParaRPr>
          </a:p>
          <a:p>
            <a:pPr lvl="1" marL="614045" marR="347345" indent="-378460">
              <a:lnSpc>
                <a:spcPct val="109600"/>
              </a:lnSpc>
              <a:spcBef>
                <a:spcPts val="2325"/>
              </a:spcBef>
              <a:buClr>
                <a:srgbClr val="233D97"/>
              </a:buClr>
              <a:buFont typeface="Trebuchet MS"/>
              <a:buChar char="■"/>
              <a:tabLst>
                <a:tab pos="614045" algn="l"/>
                <a:tab pos="614680" algn="l"/>
              </a:tabLst>
            </a:pPr>
            <a:r>
              <a:rPr dirty="0" sz="2100" spc="45">
                <a:solidFill>
                  <a:srgbClr val="211F1F"/>
                </a:solidFill>
                <a:latin typeface="Times New Roman"/>
                <a:cs typeface="Times New Roman"/>
              </a:rPr>
              <a:t>Effectively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5">
                <a:solidFill>
                  <a:srgbClr val="211F1F"/>
                </a:solidFill>
                <a:latin typeface="Times New Roman"/>
                <a:cs typeface="Times New Roman"/>
              </a:rPr>
              <a:t>leverage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5">
                <a:solidFill>
                  <a:srgbClr val="211F1F"/>
                </a:solidFill>
                <a:latin typeface="Times New Roman"/>
                <a:cs typeface="Times New Roman"/>
              </a:rPr>
              <a:t>Hexagonal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Architecture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to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0">
                <a:solidFill>
                  <a:srgbClr val="211F1F"/>
                </a:solidFill>
                <a:latin typeface="Times New Roman"/>
                <a:cs typeface="Times New Roman"/>
              </a:rPr>
              <a:t>implement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45">
                <a:solidFill>
                  <a:srgbClr val="211F1F"/>
                </a:solidFill>
                <a:latin typeface="Times New Roman"/>
                <a:cs typeface="Times New Roman"/>
              </a:rPr>
              <a:t>modules  </a:t>
            </a:r>
            <a:r>
              <a:rPr dirty="0" sz="2100" spc="165">
                <a:solidFill>
                  <a:srgbClr val="211F1F"/>
                </a:solidFill>
                <a:latin typeface="Times New Roman"/>
                <a:cs typeface="Times New Roman"/>
              </a:rPr>
              <a:t>that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can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0">
                <a:solidFill>
                  <a:srgbClr val="211F1F"/>
                </a:solidFill>
                <a:latin typeface="Times New Roman"/>
                <a:cs typeface="Times New Roman"/>
              </a:rPr>
              <a:t>be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evolved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5">
                <a:solidFill>
                  <a:srgbClr val="211F1F"/>
                </a:solidFill>
                <a:latin typeface="Times New Roman"/>
                <a:cs typeface="Times New Roman"/>
              </a:rPr>
              <a:t>into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event-driven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microservices.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6747" y="3883114"/>
            <a:ext cx="4857399" cy="257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6747" y="3883114"/>
            <a:ext cx="4857399" cy="257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6747" y="3247088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29">
                <a:moveTo>
                  <a:pt x="4857399" y="453792"/>
                </a:moveTo>
                <a:lnTo>
                  <a:pt x="4857399" y="91141"/>
                </a:lnTo>
                <a:lnTo>
                  <a:pt x="4857330" y="73569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6"/>
                </a:lnTo>
                <a:lnTo>
                  <a:pt x="1877" y="48024"/>
                </a:lnTo>
                <a:lnTo>
                  <a:pt x="0" y="90745"/>
                </a:lnTo>
                <a:lnTo>
                  <a:pt x="0" y="453381"/>
                </a:lnTo>
                <a:lnTo>
                  <a:pt x="1877" y="496492"/>
                </a:lnTo>
                <a:lnTo>
                  <a:pt x="26659" y="534791"/>
                </a:lnTo>
                <a:lnTo>
                  <a:pt x="73476" y="544523"/>
                </a:lnTo>
                <a:lnTo>
                  <a:pt x="4783932" y="544517"/>
                </a:lnTo>
                <a:lnTo>
                  <a:pt x="4830753" y="534791"/>
                </a:lnTo>
                <a:lnTo>
                  <a:pt x="4855522" y="496498"/>
                </a:lnTo>
                <a:lnTo>
                  <a:pt x="4856843" y="484937"/>
                </a:lnTo>
                <a:lnTo>
                  <a:pt x="4857330" y="471127"/>
                </a:lnTo>
                <a:lnTo>
                  <a:pt x="4857399" y="453792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37157" y="3397744"/>
            <a:ext cx="715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6747" y="3883114"/>
            <a:ext cx="4857399" cy="257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6747" y="3247088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29">
                <a:moveTo>
                  <a:pt x="4857399" y="453792"/>
                </a:moveTo>
                <a:lnTo>
                  <a:pt x="4857399" y="91141"/>
                </a:lnTo>
                <a:lnTo>
                  <a:pt x="4857330" y="73569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6"/>
                </a:lnTo>
                <a:lnTo>
                  <a:pt x="1877" y="48024"/>
                </a:lnTo>
                <a:lnTo>
                  <a:pt x="0" y="90745"/>
                </a:lnTo>
                <a:lnTo>
                  <a:pt x="0" y="453381"/>
                </a:lnTo>
                <a:lnTo>
                  <a:pt x="1877" y="496492"/>
                </a:lnTo>
                <a:lnTo>
                  <a:pt x="26659" y="534791"/>
                </a:lnTo>
                <a:lnTo>
                  <a:pt x="73476" y="544523"/>
                </a:lnTo>
                <a:lnTo>
                  <a:pt x="4783932" y="544517"/>
                </a:lnTo>
                <a:lnTo>
                  <a:pt x="4830753" y="534791"/>
                </a:lnTo>
                <a:lnTo>
                  <a:pt x="4855522" y="496498"/>
                </a:lnTo>
                <a:lnTo>
                  <a:pt x="4856843" y="484937"/>
                </a:lnTo>
                <a:lnTo>
                  <a:pt x="4857330" y="471127"/>
                </a:lnTo>
                <a:lnTo>
                  <a:pt x="4857399" y="453792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37157" y="3397744"/>
            <a:ext cx="715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1207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74" y="13228"/>
                </a:lnTo>
                <a:lnTo>
                  <a:pt x="314893" y="0"/>
                </a:lnTo>
                <a:lnTo>
                  <a:pt x="56344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3" y="369762"/>
                </a:lnTo>
                <a:lnTo>
                  <a:pt x="56344" y="371154"/>
                </a:lnTo>
                <a:lnTo>
                  <a:pt x="314893" y="371149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1229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87" y="13228"/>
                </a:lnTo>
                <a:lnTo>
                  <a:pt x="314917" y="0"/>
                </a:lnTo>
                <a:lnTo>
                  <a:pt x="56374" y="4"/>
                </a:lnTo>
                <a:lnTo>
                  <a:pt x="13296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29" y="342435"/>
                </a:lnTo>
                <a:lnTo>
                  <a:pt x="36917" y="369762"/>
                </a:lnTo>
                <a:lnTo>
                  <a:pt x="56374" y="371154"/>
                </a:lnTo>
                <a:lnTo>
                  <a:pt x="314917" y="371150"/>
                </a:lnTo>
                <a:lnTo>
                  <a:pt x="357987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10285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46"/>
                </a:moveTo>
                <a:lnTo>
                  <a:pt x="371261" y="69898"/>
                </a:lnTo>
                <a:lnTo>
                  <a:pt x="371208" y="56421"/>
                </a:lnTo>
                <a:lnTo>
                  <a:pt x="357966" y="13216"/>
                </a:lnTo>
                <a:lnTo>
                  <a:pt x="314902" y="0"/>
                </a:lnTo>
                <a:lnTo>
                  <a:pt x="56359" y="4"/>
                </a:lnTo>
                <a:lnTo>
                  <a:pt x="13281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2" y="369759"/>
                </a:lnTo>
                <a:lnTo>
                  <a:pt x="56359" y="371139"/>
                </a:lnTo>
                <a:lnTo>
                  <a:pt x="314902" y="371135"/>
                </a:lnTo>
                <a:lnTo>
                  <a:pt x="357966" y="357926"/>
                </a:lnTo>
                <a:lnTo>
                  <a:pt x="371208" y="314846"/>
                </a:lnTo>
                <a:lnTo>
                  <a:pt x="371261" y="301546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08247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46"/>
                </a:moveTo>
                <a:lnTo>
                  <a:pt x="371276" y="69898"/>
                </a:lnTo>
                <a:lnTo>
                  <a:pt x="371223" y="56421"/>
                </a:lnTo>
                <a:lnTo>
                  <a:pt x="370850" y="45742"/>
                </a:lnTo>
                <a:lnTo>
                  <a:pt x="369836" y="36846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10" y="0"/>
                </a:lnTo>
                <a:lnTo>
                  <a:pt x="56365" y="4"/>
                </a:lnTo>
                <a:lnTo>
                  <a:pt x="13287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5" y="369759"/>
                </a:lnTo>
                <a:lnTo>
                  <a:pt x="56365" y="371139"/>
                </a:lnTo>
                <a:lnTo>
                  <a:pt x="314910" y="371135"/>
                </a:lnTo>
                <a:lnTo>
                  <a:pt x="357987" y="357926"/>
                </a:lnTo>
                <a:lnTo>
                  <a:pt x="371223" y="314846"/>
                </a:lnTo>
                <a:lnTo>
                  <a:pt x="371276" y="301546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0936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0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2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07325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61"/>
                </a:moveTo>
                <a:lnTo>
                  <a:pt x="371276" y="69913"/>
                </a:lnTo>
                <a:lnTo>
                  <a:pt x="371223" y="56434"/>
                </a:lnTo>
                <a:lnTo>
                  <a:pt x="370850" y="45750"/>
                </a:lnTo>
                <a:lnTo>
                  <a:pt x="369836" y="36849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08" y="0"/>
                </a:lnTo>
                <a:lnTo>
                  <a:pt x="56366" y="4"/>
                </a:lnTo>
                <a:lnTo>
                  <a:pt x="13289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911" y="369762"/>
                </a:lnTo>
                <a:lnTo>
                  <a:pt x="56366" y="371154"/>
                </a:lnTo>
                <a:lnTo>
                  <a:pt x="314908" y="371149"/>
                </a:lnTo>
                <a:lnTo>
                  <a:pt x="357989" y="357919"/>
                </a:lnTo>
                <a:lnTo>
                  <a:pt x="371223" y="314855"/>
                </a:lnTo>
                <a:lnTo>
                  <a:pt x="371276" y="301561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08441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6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6747" y="3883114"/>
            <a:ext cx="4857399" cy="257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6747" y="2611047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30">
                <a:moveTo>
                  <a:pt x="4857399" y="453808"/>
                </a:moveTo>
                <a:lnTo>
                  <a:pt x="4857399" y="91141"/>
                </a:lnTo>
                <a:lnTo>
                  <a:pt x="4857330" y="73578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5"/>
                </a:lnTo>
                <a:lnTo>
                  <a:pt x="1877" y="48039"/>
                </a:lnTo>
                <a:lnTo>
                  <a:pt x="0" y="90745"/>
                </a:lnTo>
                <a:lnTo>
                  <a:pt x="0" y="453396"/>
                </a:lnTo>
                <a:lnTo>
                  <a:pt x="1877" y="496501"/>
                </a:lnTo>
                <a:lnTo>
                  <a:pt x="26659" y="534787"/>
                </a:lnTo>
                <a:lnTo>
                  <a:pt x="73476" y="544538"/>
                </a:lnTo>
                <a:lnTo>
                  <a:pt x="4783932" y="544532"/>
                </a:lnTo>
                <a:lnTo>
                  <a:pt x="4830753" y="534787"/>
                </a:lnTo>
                <a:lnTo>
                  <a:pt x="4855522" y="496507"/>
                </a:lnTo>
                <a:lnTo>
                  <a:pt x="4856843" y="484951"/>
                </a:lnTo>
                <a:lnTo>
                  <a:pt x="4857330" y="471142"/>
                </a:lnTo>
                <a:lnTo>
                  <a:pt x="4857399" y="453808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66747" y="3247088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29">
                <a:moveTo>
                  <a:pt x="4857399" y="453792"/>
                </a:moveTo>
                <a:lnTo>
                  <a:pt x="4857399" y="91141"/>
                </a:lnTo>
                <a:lnTo>
                  <a:pt x="4857330" y="73569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6"/>
                </a:lnTo>
                <a:lnTo>
                  <a:pt x="1877" y="48024"/>
                </a:lnTo>
                <a:lnTo>
                  <a:pt x="0" y="90745"/>
                </a:lnTo>
                <a:lnTo>
                  <a:pt x="0" y="453381"/>
                </a:lnTo>
                <a:lnTo>
                  <a:pt x="1877" y="496492"/>
                </a:lnTo>
                <a:lnTo>
                  <a:pt x="26659" y="534791"/>
                </a:lnTo>
                <a:lnTo>
                  <a:pt x="73476" y="544523"/>
                </a:lnTo>
                <a:lnTo>
                  <a:pt x="4783932" y="544517"/>
                </a:lnTo>
                <a:lnTo>
                  <a:pt x="4830753" y="534791"/>
                </a:lnTo>
                <a:lnTo>
                  <a:pt x="4855522" y="496498"/>
                </a:lnTo>
                <a:lnTo>
                  <a:pt x="4856843" y="484937"/>
                </a:lnTo>
                <a:lnTo>
                  <a:pt x="4857330" y="471127"/>
                </a:lnTo>
                <a:lnTo>
                  <a:pt x="4857399" y="453792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07860" y="2762883"/>
            <a:ext cx="1972310" cy="874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MVC 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Controllers </a:t>
            </a:r>
            <a:r>
              <a:rPr dirty="0" sz="1400" spc="17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125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1207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74" y="13228"/>
                </a:lnTo>
                <a:lnTo>
                  <a:pt x="314893" y="0"/>
                </a:lnTo>
                <a:lnTo>
                  <a:pt x="56344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3" y="369762"/>
                </a:lnTo>
                <a:lnTo>
                  <a:pt x="56344" y="371154"/>
                </a:lnTo>
                <a:lnTo>
                  <a:pt x="314893" y="371149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1229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87" y="13228"/>
                </a:lnTo>
                <a:lnTo>
                  <a:pt x="314917" y="0"/>
                </a:lnTo>
                <a:lnTo>
                  <a:pt x="56374" y="4"/>
                </a:lnTo>
                <a:lnTo>
                  <a:pt x="13296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29" y="342435"/>
                </a:lnTo>
                <a:lnTo>
                  <a:pt x="36917" y="369762"/>
                </a:lnTo>
                <a:lnTo>
                  <a:pt x="56374" y="371154"/>
                </a:lnTo>
                <a:lnTo>
                  <a:pt x="314917" y="371150"/>
                </a:lnTo>
                <a:lnTo>
                  <a:pt x="357987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0285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46"/>
                </a:moveTo>
                <a:lnTo>
                  <a:pt x="371261" y="69898"/>
                </a:lnTo>
                <a:lnTo>
                  <a:pt x="371208" y="56421"/>
                </a:lnTo>
                <a:lnTo>
                  <a:pt x="357966" y="13216"/>
                </a:lnTo>
                <a:lnTo>
                  <a:pt x="314902" y="0"/>
                </a:lnTo>
                <a:lnTo>
                  <a:pt x="56359" y="4"/>
                </a:lnTo>
                <a:lnTo>
                  <a:pt x="13281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2" y="369759"/>
                </a:lnTo>
                <a:lnTo>
                  <a:pt x="56359" y="371139"/>
                </a:lnTo>
                <a:lnTo>
                  <a:pt x="314902" y="371135"/>
                </a:lnTo>
                <a:lnTo>
                  <a:pt x="357966" y="357926"/>
                </a:lnTo>
                <a:lnTo>
                  <a:pt x="371208" y="314846"/>
                </a:lnTo>
                <a:lnTo>
                  <a:pt x="371261" y="301546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08247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46"/>
                </a:moveTo>
                <a:lnTo>
                  <a:pt x="371276" y="69898"/>
                </a:lnTo>
                <a:lnTo>
                  <a:pt x="371223" y="56421"/>
                </a:lnTo>
                <a:lnTo>
                  <a:pt x="370850" y="45742"/>
                </a:lnTo>
                <a:lnTo>
                  <a:pt x="369836" y="36846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10" y="0"/>
                </a:lnTo>
                <a:lnTo>
                  <a:pt x="56365" y="4"/>
                </a:lnTo>
                <a:lnTo>
                  <a:pt x="13287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5" y="369759"/>
                </a:lnTo>
                <a:lnTo>
                  <a:pt x="56365" y="371139"/>
                </a:lnTo>
                <a:lnTo>
                  <a:pt x="314910" y="371135"/>
                </a:lnTo>
                <a:lnTo>
                  <a:pt x="357987" y="357926"/>
                </a:lnTo>
                <a:lnTo>
                  <a:pt x="371223" y="314846"/>
                </a:lnTo>
                <a:lnTo>
                  <a:pt x="371276" y="301546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0936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0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2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07325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61"/>
                </a:moveTo>
                <a:lnTo>
                  <a:pt x="371276" y="69913"/>
                </a:lnTo>
                <a:lnTo>
                  <a:pt x="371223" y="56434"/>
                </a:lnTo>
                <a:lnTo>
                  <a:pt x="370850" y="45750"/>
                </a:lnTo>
                <a:lnTo>
                  <a:pt x="369836" y="36849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08" y="0"/>
                </a:lnTo>
                <a:lnTo>
                  <a:pt x="56366" y="4"/>
                </a:lnTo>
                <a:lnTo>
                  <a:pt x="13289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911" y="369762"/>
                </a:lnTo>
                <a:lnTo>
                  <a:pt x="56366" y="371154"/>
                </a:lnTo>
                <a:lnTo>
                  <a:pt x="314908" y="371149"/>
                </a:lnTo>
                <a:lnTo>
                  <a:pt x="357989" y="357919"/>
                </a:lnTo>
                <a:lnTo>
                  <a:pt x="371223" y="314855"/>
                </a:lnTo>
                <a:lnTo>
                  <a:pt x="371276" y="301561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08441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6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6747" y="3883114"/>
            <a:ext cx="4857399" cy="257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6747" y="2611047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30">
                <a:moveTo>
                  <a:pt x="4857399" y="453808"/>
                </a:moveTo>
                <a:lnTo>
                  <a:pt x="4857399" y="91141"/>
                </a:lnTo>
                <a:lnTo>
                  <a:pt x="4857330" y="73578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5"/>
                </a:lnTo>
                <a:lnTo>
                  <a:pt x="1877" y="48039"/>
                </a:lnTo>
                <a:lnTo>
                  <a:pt x="0" y="90745"/>
                </a:lnTo>
                <a:lnTo>
                  <a:pt x="0" y="453396"/>
                </a:lnTo>
                <a:lnTo>
                  <a:pt x="1877" y="496501"/>
                </a:lnTo>
                <a:lnTo>
                  <a:pt x="26659" y="534787"/>
                </a:lnTo>
                <a:lnTo>
                  <a:pt x="73476" y="544538"/>
                </a:lnTo>
                <a:lnTo>
                  <a:pt x="4783932" y="544532"/>
                </a:lnTo>
                <a:lnTo>
                  <a:pt x="4830753" y="534787"/>
                </a:lnTo>
                <a:lnTo>
                  <a:pt x="4855522" y="496507"/>
                </a:lnTo>
                <a:lnTo>
                  <a:pt x="4856843" y="484951"/>
                </a:lnTo>
                <a:lnTo>
                  <a:pt x="4857330" y="471142"/>
                </a:lnTo>
                <a:lnTo>
                  <a:pt x="4857399" y="453808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66747" y="3247088"/>
            <a:ext cx="4857750" cy="544830"/>
          </a:xfrm>
          <a:custGeom>
            <a:avLst/>
            <a:gdLst/>
            <a:ahLst/>
            <a:cxnLst/>
            <a:rect l="l" t="t" r="r" b="b"/>
            <a:pathLst>
              <a:path w="4857750" h="544829">
                <a:moveTo>
                  <a:pt x="4857399" y="453792"/>
                </a:moveTo>
                <a:lnTo>
                  <a:pt x="4857399" y="91141"/>
                </a:lnTo>
                <a:lnTo>
                  <a:pt x="4857330" y="73569"/>
                </a:lnTo>
                <a:lnTo>
                  <a:pt x="4847585" y="26583"/>
                </a:lnTo>
                <a:lnTo>
                  <a:pt x="4809293" y="1807"/>
                </a:lnTo>
                <a:lnTo>
                  <a:pt x="4783932" y="0"/>
                </a:lnTo>
                <a:lnTo>
                  <a:pt x="73476" y="5"/>
                </a:lnTo>
                <a:lnTo>
                  <a:pt x="26659" y="9746"/>
                </a:lnTo>
                <a:lnTo>
                  <a:pt x="1877" y="48024"/>
                </a:lnTo>
                <a:lnTo>
                  <a:pt x="0" y="90745"/>
                </a:lnTo>
                <a:lnTo>
                  <a:pt x="0" y="453381"/>
                </a:lnTo>
                <a:lnTo>
                  <a:pt x="1877" y="496492"/>
                </a:lnTo>
                <a:lnTo>
                  <a:pt x="26659" y="534791"/>
                </a:lnTo>
                <a:lnTo>
                  <a:pt x="73476" y="544523"/>
                </a:lnTo>
                <a:lnTo>
                  <a:pt x="4783932" y="544517"/>
                </a:lnTo>
                <a:lnTo>
                  <a:pt x="4830753" y="534791"/>
                </a:lnTo>
                <a:lnTo>
                  <a:pt x="4855522" y="496498"/>
                </a:lnTo>
                <a:lnTo>
                  <a:pt x="4856843" y="484937"/>
                </a:lnTo>
                <a:lnTo>
                  <a:pt x="4857330" y="471127"/>
                </a:lnTo>
                <a:lnTo>
                  <a:pt x="4857399" y="453792"/>
                </a:lnTo>
                <a:close/>
              </a:path>
            </a:pathLst>
          </a:custGeom>
          <a:solidFill>
            <a:srgbClr val="1EB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07860" y="2762883"/>
            <a:ext cx="1972310" cy="874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MVC 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Controllers </a:t>
            </a:r>
            <a:r>
              <a:rPr dirty="0" sz="1400" spc="17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125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1207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74" y="13228"/>
                </a:lnTo>
                <a:lnTo>
                  <a:pt x="314893" y="0"/>
                </a:lnTo>
                <a:lnTo>
                  <a:pt x="56344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3" y="369762"/>
                </a:lnTo>
                <a:lnTo>
                  <a:pt x="56344" y="371154"/>
                </a:lnTo>
                <a:lnTo>
                  <a:pt x="314893" y="371149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1229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57987" y="13228"/>
                </a:lnTo>
                <a:lnTo>
                  <a:pt x="314917" y="0"/>
                </a:lnTo>
                <a:lnTo>
                  <a:pt x="56374" y="4"/>
                </a:lnTo>
                <a:lnTo>
                  <a:pt x="13296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29" y="342435"/>
                </a:lnTo>
                <a:lnTo>
                  <a:pt x="36917" y="369762"/>
                </a:lnTo>
                <a:lnTo>
                  <a:pt x="56374" y="371154"/>
                </a:lnTo>
                <a:lnTo>
                  <a:pt x="314917" y="371150"/>
                </a:lnTo>
                <a:lnTo>
                  <a:pt x="357987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0285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46"/>
                </a:moveTo>
                <a:lnTo>
                  <a:pt x="371261" y="69898"/>
                </a:lnTo>
                <a:lnTo>
                  <a:pt x="371208" y="56421"/>
                </a:lnTo>
                <a:lnTo>
                  <a:pt x="357966" y="13216"/>
                </a:lnTo>
                <a:lnTo>
                  <a:pt x="314902" y="0"/>
                </a:lnTo>
                <a:lnTo>
                  <a:pt x="56359" y="4"/>
                </a:lnTo>
                <a:lnTo>
                  <a:pt x="13281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2" y="369759"/>
                </a:lnTo>
                <a:lnTo>
                  <a:pt x="56359" y="371139"/>
                </a:lnTo>
                <a:lnTo>
                  <a:pt x="314902" y="371135"/>
                </a:lnTo>
                <a:lnTo>
                  <a:pt x="357966" y="357926"/>
                </a:lnTo>
                <a:lnTo>
                  <a:pt x="371208" y="314846"/>
                </a:lnTo>
                <a:lnTo>
                  <a:pt x="371261" y="301546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08247" y="3333986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46"/>
                </a:moveTo>
                <a:lnTo>
                  <a:pt x="371276" y="69898"/>
                </a:lnTo>
                <a:lnTo>
                  <a:pt x="371223" y="56421"/>
                </a:lnTo>
                <a:lnTo>
                  <a:pt x="370850" y="45742"/>
                </a:lnTo>
                <a:lnTo>
                  <a:pt x="369836" y="36846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10" y="0"/>
                </a:lnTo>
                <a:lnTo>
                  <a:pt x="56365" y="4"/>
                </a:lnTo>
                <a:lnTo>
                  <a:pt x="13287" y="13216"/>
                </a:lnTo>
                <a:lnTo>
                  <a:pt x="53" y="56293"/>
                </a:lnTo>
                <a:lnTo>
                  <a:pt x="0" y="69593"/>
                </a:lnTo>
                <a:lnTo>
                  <a:pt x="0" y="301241"/>
                </a:lnTo>
                <a:lnTo>
                  <a:pt x="3413" y="342435"/>
                </a:lnTo>
                <a:lnTo>
                  <a:pt x="36905" y="369759"/>
                </a:lnTo>
                <a:lnTo>
                  <a:pt x="56365" y="371139"/>
                </a:lnTo>
                <a:lnTo>
                  <a:pt x="314910" y="371135"/>
                </a:lnTo>
                <a:lnTo>
                  <a:pt x="357987" y="357926"/>
                </a:lnTo>
                <a:lnTo>
                  <a:pt x="371223" y="314846"/>
                </a:lnTo>
                <a:lnTo>
                  <a:pt x="371276" y="301546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09363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0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2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07325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61"/>
                </a:moveTo>
                <a:lnTo>
                  <a:pt x="371276" y="69913"/>
                </a:lnTo>
                <a:lnTo>
                  <a:pt x="371223" y="56434"/>
                </a:lnTo>
                <a:lnTo>
                  <a:pt x="370850" y="45750"/>
                </a:lnTo>
                <a:lnTo>
                  <a:pt x="369836" y="36849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08" y="0"/>
                </a:lnTo>
                <a:lnTo>
                  <a:pt x="56366" y="4"/>
                </a:lnTo>
                <a:lnTo>
                  <a:pt x="13289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911" y="369762"/>
                </a:lnTo>
                <a:lnTo>
                  <a:pt x="56366" y="371154"/>
                </a:lnTo>
                <a:lnTo>
                  <a:pt x="314908" y="371149"/>
                </a:lnTo>
                <a:lnTo>
                  <a:pt x="357989" y="357919"/>
                </a:lnTo>
                <a:lnTo>
                  <a:pt x="371223" y="314855"/>
                </a:lnTo>
                <a:lnTo>
                  <a:pt x="371276" y="301561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08441" y="333357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34"/>
                </a:lnTo>
                <a:lnTo>
                  <a:pt x="370834" y="45750"/>
                </a:lnTo>
                <a:lnTo>
                  <a:pt x="369821" y="36849"/>
                </a:lnTo>
                <a:lnTo>
                  <a:pt x="367847" y="28719"/>
                </a:lnTo>
                <a:lnTo>
                  <a:pt x="334356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28"/>
                </a:lnTo>
                <a:lnTo>
                  <a:pt x="53" y="56306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62"/>
                </a:lnTo>
                <a:lnTo>
                  <a:pt x="56350" y="371154"/>
                </a:lnTo>
                <a:lnTo>
                  <a:pt x="314895" y="371150"/>
                </a:lnTo>
                <a:lnTo>
                  <a:pt x="357974" y="357919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11207" y="269712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41"/>
                </a:lnTo>
                <a:lnTo>
                  <a:pt x="357974" y="13235"/>
                </a:lnTo>
                <a:lnTo>
                  <a:pt x="314893" y="0"/>
                </a:lnTo>
                <a:lnTo>
                  <a:pt x="56344" y="4"/>
                </a:lnTo>
                <a:lnTo>
                  <a:pt x="13275" y="13235"/>
                </a:lnTo>
                <a:lnTo>
                  <a:pt x="53" y="56312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3" y="369783"/>
                </a:lnTo>
                <a:lnTo>
                  <a:pt x="56344" y="371170"/>
                </a:lnTo>
                <a:lnTo>
                  <a:pt x="314893" y="371165"/>
                </a:lnTo>
                <a:lnTo>
                  <a:pt x="357974" y="357934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12293" y="269712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41"/>
                </a:lnTo>
                <a:lnTo>
                  <a:pt x="357987" y="13235"/>
                </a:lnTo>
                <a:lnTo>
                  <a:pt x="314917" y="0"/>
                </a:lnTo>
                <a:lnTo>
                  <a:pt x="56374" y="4"/>
                </a:lnTo>
                <a:lnTo>
                  <a:pt x="13296" y="13235"/>
                </a:lnTo>
                <a:lnTo>
                  <a:pt x="53" y="56312"/>
                </a:lnTo>
                <a:lnTo>
                  <a:pt x="0" y="69608"/>
                </a:lnTo>
                <a:lnTo>
                  <a:pt x="0" y="301241"/>
                </a:lnTo>
                <a:lnTo>
                  <a:pt x="3429" y="342435"/>
                </a:lnTo>
                <a:lnTo>
                  <a:pt x="36917" y="369783"/>
                </a:lnTo>
                <a:lnTo>
                  <a:pt x="56374" y="371170"/>
                </a:lnTo>
                <a:lnTo>
                  <a:pt x="314917" y="371165"/>
                </a:lnTo>
                <a:lnTo>
                  <a:pt x="357987" y="357934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0285" y="2697533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41"/>
                </a:lnTo>
                <a:lnTo>
                  <a:pt x="357966" y="13234"/>
                </a:lnTo>
                <a:lnTo>
                  <a:pt x="314902" y="0"/>
                </a:lnTo>
                <a:lnTo>
                  <a:pt x="56359" y="4"/>
                </a:lnTo>
                <a:lnTo>
                  <a:pt x="13281" y="13234"/>
                </a:lnTo>
                <a:lnTo>
                  <a:pt x="53" y="56312"/>
                </a:lnTo>
                <a:lnTo>
                  <a:pt x="0" y="69608"/>
                </a:lnTo>
                <a:lnTo>
                  <a:pt x="0" y="301256"/>
                </a:lnTo>
                <a:lnTo>
                  <a:pt x="3413" y="342435"/>
                </a:lnTo>
                <a:lnTo>
                  <a:pt x="36902" y="369783"/>
                </a:lnTo>
                <a:lnTo>
                  <a:pt x="56359" y="371170"/>
                </a:lnTo>
                <a:lnTo>
                  <a:pt x="314902" y="371165"/>
                </a:lnTo>
                <a:lnTo>
                  <a:pt x="357966" y="357928"/>
                </a:lnTo>
                <a:lnTo>
                  <a:pt x="371208" y="314861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08247" y="2697533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61"/>
                </a:moveTo>
                <a:lnTo>
                  <a:pt x="371276" y="69913"/>
                </a:lnTo>
                <a:lnTo>
                  <a:pt x="371223" y="56441"/>
                </a:lnTo>
                <a:lnTo>
                  <a:pt x="370850" y="45756"/>
                </a:lnTo>
                <a:lnTo>
                  <a:pt x="369836" y="36851"/>
                </a:lnTo>
                <a:lnTo>
                  <a:pt x="367863" y="28719"/>
                </a:lnTo>
                <a:lnTo>
                  <a:pt x="334365" y="1386"/>
                </a:lnTo>
                <a:lnTo>
                  <a:pt x="314910" y="0"/>
                </a:lnTo>
                <a:lnTo>
                  <a:pt x="56365" y="4"/>
                </a:lnTo>
                <a:lnTo>
                  <a:pt x="13287" y="13234"/>
                </a:lnTo>
                <a:lnTo>
                  <a:pt x="53" y="56312"/>
                </a:lnTo>
                <a:lnTo>
                  <a:pt x="0" y="69608"/>
                </a:lnTo>
                <a:lnTo>
                  <a:pt x="0" y="301256"/>
                </a:lnTo>
                <a:lnTo>
                  <a:pt x="3413" y="342435"/>
                </a:lnTo>
                <a:lnTo>
                  <a:pt x="36905" y="369783"/>
                </a:lnTo>
                <a:lnTo>
                  <a:pt x="56365" y="371170"/>
                </a:lnTo>
                <a:lnTo>
                  <a:pt x="314910" y="371165"/>
                </a:lnTo>
                <a:lnTo>
                  <a:pt x="357987" y="357928"/>
                </a:lnTo>
                <a:lnTo>
                  <a:pt x="371223" y="314861"/>
                </a:lnTo>
                <a:lnTo>
                  <a:pt x="371276" y="301561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09363" y="269712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41"/>
                </a:lnTo>
                <a:lnTo>
                  <a:pt x="370834" y="45758"/>
                </a:lnTo>
                <a:lnTo>
                  <a:pt x="369821" y="36857"/>
                </a:lnTo>
                <a:lnTo>
                  <a:pt x="367847" y="28735"/>
                </a:lnTo>
                <a:lnTo>
                  <a:pt x="334350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35"/>
                </a:lnTo>
                <a:lnTo>
                  <a:pt x="53" y="56312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83"/>
                </a:lnTo>
                <a:lnTo>
                  <a:pt x="56350" y="371170"/>
                </a:lnTo>
                <a:lnTo>
                  <a:pt x="314895" y="371165"/>
                </a:lnTo>
                <a:lnTo>
                  <a:pt x="357972" y="357934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07325" y="269712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76" y="301561"/>
                </a:moveTo>
                <a:lnTo>
                  <a:pt x="371276" y="69913"/>
                </a:lnTo>
                <a:lnTo>
                  <a:pt x="371223" y="56441"/>
                </a:lnTo>
                <a:lnTo>
                  <a:pt x="370850" y="45758"/>
                </a:lnTo>
                <a:lnTo>
                  <a:pt x="369836" y="36857"/>
                </a:lnTo>
                <a:lnTo>
                  <a:pt x="367863" y="28735"/>
                </a:lnTo>
                <a:lnTo>
                  <a:pt x="334365" y="1386"/>
                </a:lnTo>
                <a:lnTo>
                  <a:pt x="314908" y="0"/>
                </a:lnTo>
                <a:lnTo>
                  <a:pt x="56366" y="4"/>
                </a:lnTo>
                <a:lnTo>
                  <a:pt x="13289" y="13235"/>
                </a:lnTo>
                <a:lnTo>
                  <a:pt x="53" y="56312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911" y="369783"/>
                </a:lnTo>
                <a:lnTo>
                  <a:pt x="56366" y="371170"/>
                </a:lnTo>
                <a:lnTo>
                  <a:pt x="314908" y="371165"/>
                </a:lnTo>
                <a:lnTo>
                  <a:pt x="357989" y="357934"/>
                </a:lnTo>
                <a:lnTo>
                  <a:pt x="371223" y="314855"/>
                </a:lnTo>
                <a:lnTo>
                  <a:pt x="371276" y="301561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08441" y="269712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71261" y="301561"/>
                </a:moveTo>
                <a:lnTo>
                  <a:pt x="371261" y="69913"/>
                </a:lnTo>
                <a:lnTo>
                  <a:pt x="371208" y="56441"/>
                </a:lnTo>
                <a:lnTo>
                  <a:pt x="370834" y="45758"/>
                </a:lnTo>
                <a:lnTo>
                  <a:pt x="369821" y="36857"/>
                </a:lnTo>
                <a:lnTo>
                  <a:pt x="367847" y="28735"/>
                </a:lnTo>
                <a:lnTo>
                  <a:pt x="334356" y="1386"/>
                </a:lnTo>
                <a:lnTo>
                  <a:pt x="314895" y="0"/>
                </a:lnTo>
                <a:lnTo>
                  <a:pt x="56350" y="4"/>
                </a:lnTo>
                <a:lnTo>
                  <a:pt x="13275" y="13235"/>
                </a:lnTo>
                <a:lnTo>
                  <a:pt x="53" y="56312"/>
                </a:lnTo>
                <a:lnTo>
                  <a:pt x="0" y="69608"/>
                </a:lnTo>
                <a:lnTo>
                  <a:pt x="0" y="301241"/>
                </a:lnTo>
                <a:lnTo>
                  <a:pt x="3413" y="342435"/>
                </a:lnTo>
                <a:lnTo>
                  <a:pt x="36896" y="369783"/>
                </a:lnTo>
                <a:lnTo>
                  <a:pt x="56350" y="371170"/>
                </a:lnTo>
                <a:lnTo>
                  <a:pt x="314895" y="371165"/>
                </a:lnTo>
                <a:lnTo>
                  <a:pt x="357974" y="357934"/>
                </a:lnTo>
                <a:lnTo>
                  <a:pt x="371208" y="314855"/>
                </a:lnTo>
                <a:lnTo>
                  <a:pt x="371261" y="301561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2419" y="2524192"/>
            <a:ext cx="5046056" cy="393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07860" y="2762883"/>
            <a:ext cx="1972310" cy="874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MVC 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Controllers </a:t>
            </a:r>
            <a:r>
              <a:rPr dirty="0" sz="1400" spc="17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125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2419" y="2524192"/>
            <a:ext cx="5046056" cy="393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07860" y="2762883"/>
            <a:ext cx="1972310" cy="874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MVC 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Controllers </a:t>
            </a:r>
            <a:r>
              <a:rPr dirty="0" sz="1400" spc="175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1250"/>
              </a:spcBef>
            </a:pP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3261" y="4038166"/>
            <a:ext cx="1183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2675" y="4713533"/>
            <a:ext cx="1384300" cy="1142365"/>
          </a:xfrm>
          <a:custGeom>
            <a:avLst/>
            <a:gdLst/>
            <a:ahLst/>
            <a:cxnLst/>
            <a:rect l="l" t="t" r="r" b="b"/>
            <a:pathLst>
              <a:path w="1384300" h="1142364">
                <a:moveTo>
                  <a:pt x="266700" y="684839"/>
                </a:moveTo>
                <a:lnTo>
                  <a:pt x="254000" y="621259"/>
                </a:lnTo>
                <a:lnTo>
                  <a:pt x="241300" y="574894"/>
                </a:lnTo>
                <a:lnTo>
                  <a:pt x="228600" y="542514"/>
                </a:lnTo>
                <a:lnTo>
                  <a:pt x="215900" y="520887"/>
                </a:lnTo>
                <a:lnTo>
                  <a:pt x="215900" y="511714"/>
                </a:lnTo>
                <a:lnTo>
                  <a:pt x="203200" y="500885"/>
                </a:lnTo>
                <a:lnTo>
                  <a:pt x="203200" y="684839"/>
                </a:lnTo>
                <a:lnTo>
                  <a:pt x="190500" y="740758"/>
                </a:lnTo>
                <a:lnTo>
                  <a:pt x="165100" y="773717"/>
                </a:lnTo>
                <a:lnTo>
                  <a:pt x="139700" y="789357"/>
                </a:lnTo>
                <a:lnTo>
                  <a:pt x="127000" y="793318"/>
                </a:lnTo>
                <a:lnTo>
                  <a:pt x="88900" y="808649"/>
                </a:lnTo>
                <a:lnTo>
                  <a:pt x="50800" y="832370"/>
                </a:lnTo>
                <a:lnTo>
                  <a:pt x="25400" y="867423"/>
                </a:lnTo>
                <a:lnTo>
                  <a:pt x="0" y="916747"/>
                </a:lnTo>
                <a:lnTo>
                  <a:pt x="0" y="1011048"/>
                </a:lnTo>
                <a:lnTo>
                  <a:pt x="12700" y="1014518"/>
                </a:lnTo>
                <a:lnTo>
                  <a:pt x="25400" y="1015014"/>
                </a:lnTo>
                <a:lnTo>
                  <a:pt x="63500" y="1015022"/>
                </a:lnTo>
                <a:lnTo>
                  <a:pt x="63500" y="951570"/>
                </a:lnTo>
                <a:lnTo>
                  <a:pt x="76200" y="912945"/>
                </a:lnTo>
                <a:lnTo>
                  <a:pt x="88900" y="885651"/>
                </a:lnTo>
                <a:lnTo>
                  <a:pt x="114300" y="866944"/>
                </a:lnTo>
                <a:lnTo>
                  <a:pt x="152400" y="854080"/>
                </a:lnTo>
                <a:lnTo>
                  <a:pt x="177800" y="842448"/>
                </a:lnTo>
                <a:lnTo>
                  <a:pt x="203200" y="820875"/>
                </a:lnTo>
                <a:lnTo>
                  <a:pt x="228600" y="788193"/>
                </a:lnTo>
                <a:lnTo>
                  <a:pt x="254000" y="743237"/>
                </a:lnTo>
                <a:lnTo>
                  <a:pt x="266700" y="684839"/>
                </a:lnTo>
                <a:close/>
              </a:path>
              <a:path w="1384300" h="1142364">
                <a:moveTo>
                  <a:pt x="190500" y="966096"/>
                </a:moveTo>
                <a:lnTo>
                  <a:pt x="190500" y="951616"/>
                </a:lnTo>
                <a:lnTo>
                  <a:pt x="63500" y="951570"/>
                </a:lnTo>
                <a:lnTo>
                  <a:pt x="63500" y="1015022"/>
                </a:lnTo>
                <a:lnTo>
                  <a:pt x="165100" y="1015044"/>
                </a:lnTo>
                <a:lnTo>
                  <a:pt x="177800" y="997839"/>
                </a:lnTo>
                <a:lnTo>
                  <a:pt x="177800" y="981513"/>
                </a:lnTo>
                <a:lnTo>
                  <a:pt x="190500" y="966096"/>
                </a:lnTo>
                <a:close/>
              </a:path>
              <a:path w="1384300" h="1142364">
                <a:moveTo>
                  <a:pt x="406400" y="139034"/>
                </a:moveTo>
                <a:lnTo>
                  <a:pt x="393700" y="133514"/>
                </a:lnTo>
                <a:lnTo>
                  <a:pt x="368300" y="129736"/>
                </a:lnTo>
                <a:lnTo>
                  <a:pt x="355600" y="127566"/>
                </a:lnTo>
                <a:lnTo>
                  <a:pt x="304800" y="129515"/>
                </a:lnTo>
                <a:lnTo>
                  <a:pt x="254000" y="144868"/>
                </a:lnTo>
                <a:lnTo>
                  <a:pt x="241300" y="153725"/>
                </a:lnTo>
                <a:lnTo>
                  <a:pt x="203200" y="170940"/>
                </a:lnTo>
                <a:lnTo>
                  <a:pt x="177800" y="193050"/>
                </a:lnTo>
                <a:lnTo>
                  <a:pt x="152400" y="225582"/>
                </a:lnTo>
                <a:lnTo>
                  <a:pt x="127000" y="274060"/>
                </a:lnTo>
                <a:lnTo>
                  <a:pt x="127000" y="371095"/>
                </a:lnTo>
                <a:lnTo>
                  <a:pt x="139700" y="413199"/>
                </a:lnTo>
                <a:lnTo>
                  <a:pt x="152400" y="445922"/>
                </a:lnTo>
                <a:lnTo>
                  <a:pt x="152400" y="549763"/>
                </a:lnTo>
                <a:lnTo>
                  <a:pt x="177800" y="572550"/>
                </a:lnTo>
                <a:lnTo>
                  <a:pt x="190500" y="597093"/>
                </a:lnTo>
                <a:lnTo>
                  <a:pt x="190500" y="298216"/>
                </a:lnTo>
                <a:lnTo>
                  <a:pt x="203200" y="258111"/>
                </a:lnTo>
                <a:lnTo>
                  <a:pt x="228600" y="234789"/>
                </a:lnTo>
                <a:lnTo>
                  <a:pt x="241300" y="221597"/>
                </a:lnTo>
                <a:lnTo>
                  <a:pt x="266700" y="211881"/>
                </a:lnTo>
                <a:lnTo>
                  <a:pt x="266700" y="207187"/>
                </a:lnTo>
                <a:lnTo>
                  <a:pt x="279400" y="202455"/>
                </a:lnTo>
                <a:lnTo>
                  <a:pt x="292100" y="196889"/>
                </a:lnTo>
                <a:lnTo>
                  <a:pt x="317500" y="192254"/>
                </a:lnTo>
                <a:lnTo>
                  <a:pt x="342900" y="190317"/>
                </a:lnTo>
                <a:lnTo>
                  <a:pt x="355600" y="190854"/>
                </a:lnTo>
                <a:lnTo>
                  <a:pt x="368300" y="192433"/>
                </a:lnTo>
                <a:lnTo>
                  <a:pt x="368300" y="195004"/>
                </a:lnTo>
                <a:lnTo>
                  <a:pt x="381000" y="198516"/>
                </a:lnTo>
                <a:lnTo>
                  <a:pt x="381000" y="182095"/>
                </a:lnTo>
                <a:lnTo>
                  <a:pt x="393700" y="173887"/>
                </a:lnTo>
                <a:lnTo>
                  <a:pt x="393700" y="151937"/>
                </a:lnTo>
                <a:lnTo>
                  <a:pt x="406400" y="139034"/>
                </a:lnTo>
                <a:close/>
              </a:path>
              <a:path w="1384300" h="1142364">
                <a:moveTo>
                  <a:pt x="152400" y="531207"/>
                </a:moveTo>
                <a:lnTo>
                  <a:pt x="152400" y="445922"/>
                </a:lnTo>
                <a:lnTo>
                  <a:pt x="139700" y="497383"/>
                </a:lnTo>
                <a:lnTo>
                  <a:pt x="152400" y="531207"/>
                </a:lnTo>
                <a:close/>
              </a:path>
              <a:path w="1384300" h="1142364">
                <a:moveTo>
                  <a:pt x="215900" y="484147"/>
                </a:moveTo>
                <a:lnTo>
                  <a:pt x="215900" y="418231"/>
                </a:lnTo>
                <a:lnTo>
                  <a:pt x="203200" y="393131"/>
                </a:lnTo>
                <a:lnTo>
                  <a:pt x="190500" y="362441"/>
                </a:lnTo>
                <a:lnTo>
                  <a:pt x="190500" y="633155"/>
                </a:lnTo>
                <a:lnTo>
                  <a:pt x="203200" y="684839"/>
                </a:lnTo>
                <a:lnTo>
                  <a:pt x="203200" y="500885"/>
                </a:lnTo>
                <a:lnTo>
                  <a:pt x="215900" y="484147"/>
                </a:lnTo>
                <a:close/>
              </a:path>
              <a:path w="1384300" h="1142364">
                <a:moveTo>
                  <a:pt x="609600" y="776948"/>
                </a:moveTo>
                <a:lnTo>
                  <a:pt x="609600" y="644423"/>
                </a:lnTo>
                <a:lnTo>
                  <a:pt x="584200" y="589791"/>
                </a:lnTo>
                <a:lnTo>
                  <a:pt x="571500" y="550470"/>
                </a:lnTo>
                <a:lnTo>
                  <a:pt x="546100" y="523478"/>
                </a:lnTo>
                <a:lnTo>
                  <a:pt x="546100" y="717346"/>
                </a:lnTo>
                <a:lnTo>
                  <a:pt x="533400" y="790237"/>
                </a:lnTo>
                <a:lnTo>
                  <a:pt x="495300" y="834816"/>
                </a:lnTo>
                <a:lnTo>
                  <a:pt x="457200" y="857130"/>
                </a:lnTo>
                <a:lnTo>
                  <a:pt x="444500" y="863224"/>
                </a:lnTo>
                <a:lnTo>
                  <a:pt x="406400" y="874262"/>
                </a:lnTo>
                <a:lnTo>
                  <a:pt x="368300" y="888677"/>
                </a:lnTo>
                <a:lnTo>
                  <a:pt x="330200" y="907613"/>
                </a:lnTo>
                <a:lnTo>
                  <a:pt x="304800" y="932217"/>
                </a:lnTo>
                <a:lnTo>
                  <a:pt x="266700" y="963634"/>
                </a:lnTo>
                <a:lnTo>
                  <a:pt x="241300" y="1003009"/>
                </a:lnTo>
                <a:lnTo>
                  <a:pt x="228600" y="1051489"/>
                </a:lnTo>
                <a:lnTo>
                  <a:pt x="215900" y="1110218"/>
                </a:lnTo>
                <a:lnTo>
                  <a:pt x="215900" y="1137982"/>
                </a:lnTo>
                <a:lnTo>
                  <a:pt x="228600" y="1141452"/>
                </a:lnTo>
                <a:lnTo>
                  <a:pt x="241300" y="1141948"/>
                </a:lnTo>
                <a:lnTo>
                  <a:pt x="279400" y="1141948"/>
                </a:lnTo>
                <a:lnTo>
                  <a:pt x="279400" y="1078504"/>
                </a:lnTo>
                <a:lnTo>
                  <a:pt x="292100" y="1030988"/>
                </a:lnTo>
                <a:lnTo>
                  <a:pt x="330200" y="994099"/>
                </a:lnTo>
                <a:lnTo>
                  <a:pt x="368300" y="965600"/>
                </a:lnTo>
                <a:lnTo>
                  <a:pt x="406400" y="943254"/>
                </a:lnTo>
                <a:lnTo>
                  <a:pt x="457200" y="924824"/>
                </a:lnTo>
                <a:lnTo>
                  <a:pt x="457200" y="923970"/>
                </a:lnTo>
                <a:lnTo>
                  <a:pt x="482600" y="912469"/>
                </a:lnTo>
                <a:lnTo>
                  <a:pt x="520700" y="892685"/>
                </a:lnTo>
                <a:lnTo>
                  <a:pt x="558800" y="863949"/>
                </a:lnTo>
                <a:lnTo>
                  <a:pt x="584200" y="825593"/>
                </a:lnTo>
                <a:lnTo>
                  <a:pt x="609600" y="776948"/>
                </a:lnTo>
                <a:close/>
              </a:path>
              <a:path w="1384300" h="1142364">
                <a:moveTo>
                  <a:pt x="1104900" y="1141948"/>
                </a:moveTo>
                <a:lnTo>
                  <a:pt x="1104900" y="1078504"/>
                </a:lnTo>
                <a:lnTo>
                  <a:pt x="279400" y="1078504"/>
                </a:lnTo>
                <a:lnTo>
                  <a:pt x="279400" y="1141948"/>
                </a:lnTo>
                <a:lnTo>
                  <a:pt x="1104900" y="1141948"/>
                </a:lnTo>
                <a:close/>
              </a:path>
              <a:path w="1384300" h="1142364">
                <a:moveTo>
                  <a:pt x="939800" y="344819"/>
                </a:moveTo>
                <a:lnTo>
                  <a:pt x="939800" y="255006"/>
                </a:lnTo>
                <a:lnTo>
                  <a:pt x="927100" y="203243"/>
                </a:lnTo>
                <a:lnTo>
                  <a:pt x="914400" y="147431"/>
                </a:lnTo>
                <a:lnTo>
                  <a:pt x="889000" y="102352"/>
                </a:lnTo>
                <a:lnTo>
                  <a:pt x="876300" y="67290"/>
                </a:lnTo>
                <a:lnTo>
                  <a:pt x="850900" y="40843"/>
                </a:lnTo>
                <a:lnTo>
                  <a:pt x="800100" y="11566"/>
                </a:lnTo>
                <a:lnTo>
                  <a:pt x="749300" y="1154"/>
                </a:lnTo>
                <a:lnTo>
                  <a:pt x="736600" y="0"/>
                </a:lnTo>
                <a:lnTo>
                  <a:pt x="685800" y="3391"/>
                </a:lnTo>
                <a:lnTo>
                  <a:pt x="647700" y="11919"/>
                </a:lnTo>
                <a:lnTo>
                  <a:pt x="596900" y="34503"/>
                </a:lnTo>
                <a:lnTo>
                  <a:pt x="558800" y="56637"/>
                </a:lnTo>
                <a:lnTo>
                  <a:pt x="520700" y="85044"/>
                </a:lnTo>
                <a:lnTo>
                  <a:pt x="482600" y="126857"/>
                </a:lnTo>
                <a:lnTo>
                  <a:pt x="457200" y="189204"/>
                </a:lnTo>
                <a:lnTo>
                  <a:pt x="444500" y="240043"/>
                </a:lnTo>
                <a:lnTo>
                  <a:pt x="444500" y="336785"/>
                </a:lnTo>
                <a:lnTo>
                  <a:pt x="469900" y="377646"/>
                </a:lnTo>
                <a:lnTo>
                  <a:pt x="482600" y="410138"/>
                </a:lnTo>
                <a:lnTo>
                  <a:pt x="482600" y="550941"/>
                </a:lnTo>
                <a:lnTo>
                  <a:pt x="495300" y="561957"/>
                </a:lnTo>
                <a:lnTo>
                  <a:pt x="495300" y="258582"/>
                </a:lnTo>
                <a:lnTo>
                  <a:pt x="508000" y="212780"/>
                </a:lnTo>
                <a:lnTo>
                  <a:pt x="533400" y="163064"/>
                </a:lnTo>
                <a:lnTo>
                  <a:pt x="558800" y="130951"/>
                </a:lnTo>
                <a:lnTo>
                  <a:pt x="584200" y="109642"/>
                </a:lnTo>
                <a:lnTo>
                  <a:pt x="622300" y="92339"/>
                </a:lnTo>
                <a:lnTo>
                  <a:pt x="622300" y="90982"/>
                </a:lnTo>
                <a:lnTo>
                  <a:pt x="635000" y="89382"/>
                </a:lnTo>
                <a:lnTo>
                  <a:pt x="635000" y="87584"/>
                </a:lnTo>
                <a:lnTo>
                  <a:pt x="647700" y="81087"/>
                </a:lnTo>
                <a:lnTo>
                  <a:pt x="673100" y="73081"/>
                </a:lnTo>
                <a:lnTo>
                  <a:pt x="698500" y="66283"/>
                </a:lnTo>
                <a:lnTo>
                  <a:pt x="736600" y="63413"/>
                </a:lnTo>
                <a:lnTo>
                  <a:pt x="749300" y="64255"/>
                </a:lnTo>
                <a:lnTo>
                  <a:pt x="787400" y="76855"/>
                </a:lnTo>
                <a:lnTo>
                  <a:pt x="812800" y="104441"/>
                </a:lnTo>
                <a:lnTo>
                  <a:pt x="838200" y="131918"/>
                </a:lnTo>
                <a:lnTo>
                  <a:pt x="850900" y="172913"/>
                </a:lnTo>
                <a:lnTo>
                  <a:pt x="876300" y="250597"/>
                </a:lnTo>
                <a:lnTo>
                  <a:pt x="876300" y="572973"/>
                </a:lnTo>
                <a:lnTo>
                  <a:pt x="901700" y="550941"/>
                </a:lnTo>
                <a:lnTo>
                  <a:pt x="901700" y="413735"/>
                </a:lnTo>
                <a:lnTo>
                  <a:pt x="927100" y="382085"/>
                </a:lnTo>
                <a:lnTo>
                  <a:pt x="939800" y="344819"/>
                </a:lnTo>
                <a:close/>
              </a:path>
              <a:path w="1384300" h="1142364">
                <a:moveTo>
                  <a:pt x="482600" y="543677"/>
                </a:moveTo>
                <a:lnTo>
                  <a:pt x="482600" y="410138"/>
                </a:lnTo>
                <a:lnTo>
                  <a:pt x="469900" y="476347"/>
                </a:lnTo>
                <a:lnTo>
                  <a:pt x="469900" y="519836"/>
                </a:lnTo>
                <a:lnTo>
                  <a:pt x="482600" y="543677"/>
                </a:lnTo>
                <a:close/>
              </a:path>
              <a:path w="1384300" h="1142364">
                <a:moveTo>
                  <a:pt x="546100" y="650909"/>
                </a:moveTo>
                <a:lnTo>
                  <a:pt x="546100" y="517626"/>
                </a:lnTo>
                <a:lnTo>
                  <a:pt x="533400" y="510113"/>
                </a:lnTo>
                <a:lnTo>
                  <a:pt x="533400" y="382798"/>
                </a:lnTo>
                <a:lnTo>
                  <a:pt x="520700" y="348054"/>
                </a:lnTo>
                <a:lnTo>
                  <a:pt x="508000" y="305161"/>
                </a:lnTo>
                <a:lnTo>
                  <a:pt x="495300" y="258582"/>
                </a:lnTo>
                <a:lnTo>
                  <a:pt x="495300" y="561957"/>
                </a:lnTo>
                <a:lnTo>
                  <a:pt x="508000" y="572973"/>
                </a:lnTo>
                <a:lnTo>
                  <a:pt x="520700" y="604540"/>
                </a:lnTo>
                <a:lnTo>
                  <a:pt x="546100" y="650909"/>
                </a:lnTo>
                <a:close/>
              </a:path>
              <a:path w="1384300" h="1142364">
                <a:moveTo>
                  <a:pt x="546100" y="406779"/>
                </a:moveTo>
                <a:lnTo>
                  <a:pt x="546100" y="393618"/>
                </a:lnTo>
                <a:lnTo>
                  <a:pt x="533400" y="385543"/>
                </a:lnTo>
                <a:lnTo>
                  <a:pt x="533400" y="424784"/>
                </a:lnTo>
                <a:lnTo>
                  <a:pt x="546100" y="406779"/>
                </a:lnTo>
                <a:close/>
              </a:path>
              <a:path w="1384300" h="1142364">
                <a:moveTo>
                  <a:pt x="876300" y="572973"/>
                </a:moveTo>
                <a:lnTo>
                  <a:pt x="876300" y="351621"/>
                </a:lnTo>
                <a:lnTo>
                  <a:pt x="850900" y="376610"/>
                </a:lnTo>
                <a:lnTo>
                  <a:pt x="850900" y="509153"/>
                </a:lnTo>
                <a:lnTo>
                  <a:pt x="838200" y="518845"/>
                </a:lnTo>
                <a:lnTo>
                  <a:pt x="838200" y="523478"/>
                </a:lnTo>
                <a:lnTo>
                  <a:pt x="812800" y="550470"/>
                </a:lnTo>
                <a:lnTo>
                  <a:pt x="787400" y="589791"/>
                </a:lnTo>
                <a:lnTo>
                  <a:pt x="774700" y="644423"/>
                </a:lnTo>
                <a:lnTo>
                  <a:pt x="762000" y="717346"/>
                </a:lnTo>
                <a:lnTo>
                  <a:pt x="774700" y="776948"/>
                </a:lnTo>
                <a:lnTo>
                  <a:pt x="800100" y="825593"/>
                </a:lnTo>
                <a:lnTo>
                  <a:pt x="825500" y="863949"/>
                </a:lnTo>
                <a:lnTo>
                  <a:pt x="825500" y="717346"/>
                </a:lnTo>
                <a:lnTo>
                  <a:pt x="838200" y="650909"/>
                </a:lnTo>
                <a:lnTo>
                  <a:pt x="850900" y="604540"/>
                </a:lnTo>
                <a:lnTo>
                  <a:pt x="876300" y="572973"/>
                </a:lnTo>
                <a:close/>
              </a:path>
              <a:path w="1384300" h="1142364">
                <a:moveTo>
                  <a:pt x="1168400" y="1126083"/>
                </a:moveTo>
                <a:lnTo>
                  <a:pt x="1168400" y="1110218"/>
                </a:lnTo>
                <a:lnTo>
                  <a:pt x="1155700" y="1051489"/>
                </a:lnTo>
                <a:lnTo>
                  <a:pt x="1143000" y="1003009"/>
                </a:lnTo>
                <a:lnTo>
                  <a:pt x="1117600" y="963634"/>
                </a:lnTo>
                <a:lnTo>
                  <a:pt x="1079500" y="932217"/>
                </a:lnTo>
                <a:lnTo>
                  <a:pt x="1041400" y="907613"/>
                </a:lnTo>
                <a:lnTo>
                  <a:pt x="1016000" y="888677"/>
                </a:lnTo>
                <a:lnTo>
                  <a:pt x="977900" y="874262"/>
                </a:lnTo>
                <a:lnTo>
                  <a:pt x="939800" y="863224"/>
                </a:lnTo>
                <a:lnTo>
                  <a:pt x="876300" y="845685"/>
                </a:lnTo>
                <a:lnTo>
                  <a:pt x="850900" y="824644"/>
                </a:lnTo>
                <a:lnTo>
                  <a:pt x="838200" y="786423"/>
                </a:lnTo>
                <a:lnTo>
                  <a:pt x="825500" y="717346"/>
                </a:lnTo>
                <a:lnTo>
                  <a:pt x="825500" y="863949"/>
                </a:lnTo>
                <a:lnTo>
                  <a:pt x="863600" y="892685"/>
                </a:lnTo>
                <a:lnTo>
                  <a:pt x="889000" y="912469"/>
                </a:lnTo>
                <a:lnTo>
                  <a:pt x="927100" y="923970"/>
                </a:lnTo>
                <a:lnTo>
                  <a:pt x="927100" y="924824"/>
                </a:lnTo>
                <a:lnTo>
                  <a:pt x="977900" y="943254"/>
                </a:lnTo>
                <a:lnTo>
                  <a:pt x="1016000" y="965600"/>
                </a:lnTo>
                <a:lnTo>
                  <a:pt x="1054100" y="994099"/>
                </a:lnTo>
                <a:lnTo>
                  <a:pt x="1079500" y="1030988"/>
                </a:lnTo>
                <a:lnTo>
                  <a:pt x="1104900" y="1078504"/>
                </a:lnTo>
                <a:lnTo>
                  <a:pt x="1104900" y="1141948"/>
                </a:lnTo>
                <a:lnTo>
                  <a:pt x="1130300" y="1141948"/>
                </a:lnTo>
                <a:lnTo>
                  <a:pt x="1155700" y="1136990"/>
                </a:lnTo>
                <a:lnTo>
                  <a:pt x="1168400" y="1126083"/>
                </a:lnTo>
                <a:close/>
              </a:path>
              <a:path w="1384300" h="1142364">
                <a:moveTo>
                  <a:pt x="850900" y="428320"/>
                </a:moveTo>
                <a:lnTo>
                  <a:pt x="850900" y="401385"/>
                </a:lnTo>
                <a:lnTo>
                  <a:pt x="838200" y="414812"/>
                </a:lnTo>
                <a:lnTo>
                  <a:pt x="850900" y="428320"/>
                </a:lnTo>
                <a:close/>
              </a:path>
              <a:path w="1384300" h="1142364">
                <a:moveTo>
                  <a:pt x="927100" y="509433"/>
                </a:moveTo>
                <a:lnTo>
                  <a:pt x="927100" y="474789"/>
                </a:lnTo>
                <a:lnTo>
                  <a:pt x="901700" y="413735"/>
                </a:lnTo>
                <a:lnTo>
                  <a:pt x="901700" y="550941"/>
                </a:lnTo>
                <a:lnTo>
                  <a:pt x="914400" y="530529"/>
                </a:lnTo>
                <a:lnTo>
                  <a:pt x="927100" y="509433"/>
                </a:lnTo>
                <a:close/>
              </a:path>
              <a:path w="1384300" h="1142364">
                <a:moveTo>
                  <a:pt x="1257300" y="371095"/>
                </a:moveTo>
                <a:lnTo>
                  <a:pt x="1257300" y="274060"/>
                </a:lnTo>
                <a:lnTo>
                  <a:pt x="1231900" y="225582"/>
                </a:lnTo>
                <a:lnTo>
                  <a:pt x="1206500" y="193050"/>
                </a:lnTo>
                <a:lnTo>
                  <a:pt x="1181100" y="170940"/>
                </a:lnTo>
                <a:lnTo>
                  <a:pt x="1143000" y="153725"/>
                </a:lnTo>
                <a:lnTo>
                  <a:pt x="1130300" y="144868"/>
                </a:lnTo>
                <a:lnTo>
                  <a:pt x="1104900" y="136156"/>
                </a:lnTo>
                <a:lnTo>
                  <a:pt x="1079500" y="129515"/>
                </a:lnTo>
                <a:lnTo>
                  <a:pt x="1041400" y="126873"/>
                </a:lnTo>
                <a:lnTo>
                  <a:pt x="1028700" y="127619"/>
                </a:lnTo>
                <a:lnTo>
                  <a:pt x="1003300" y="129951"/>
                </a:lnTo>
                <a:lnTo>
                  <a:pt x="990600" y="134009"/>
                </a:lnTo>
                <a:lnTo>
                  <a:pt x="977900" y="139933"/>
                </a:lnTo>
                <a:lnTo>
                  <a:pt x="977900" y="155287"/>
                </a:lnTo>
                <a:lnTo>
                  <a:pt x="990600" y="170566"/>
                </a:lnTo>
                <a:lnTo>
                  <a:pt x="990600" y="185753"/>
                </a:lnTo>
                <a:lnTo>
                  <a:pt x="1003300" y="200832"/>
                </a:lnTo>
                <a:lnTo>
                  <a:pt x="1003300" y="195370"/>
                </a:lnTo>
                <a:lnTo>
                  <a:pt x="1016000" y="192565"/>
                </a:lnTo>
                <a:lnTo>
                  <a:pt x="1028700" y="190879"/>
                </a:lnTo>
                <a:lnTo>
                  <a:pt x="1041400" y="190317"/>
                </a:lnTo>
                <a:lnTo>
                  <a:pt x="1066800" y="192254"/>
                </a:lnTo>
                <a:lnTo>
                  <a:pt x="1092200" y="196889"/>
                </a:lnTo>
                <a:lnTo>
                  <a:pt x="1104900" y="202455"/>
                </a:lnTo>
                <a:lnTo>
                  <a:pt x="1117600" y="207187"/>
                </a:lnTo>
                <a:lnTo>
                  <a:pt x="1117600" y="211881"/>
                </a:lnTo>
                <a:lnTo>
                  <a:pt x="1143000" y="221597"/>
                </a:lnTo>
                <a:lnTo>
                  <a:pt x="1155700" y="234789"/>
                </a:lnTo>
                <a:lnTo>
                  <a:pt x="1181100" y="258111"/>
                </a:lnTo>
                <a:lnTo>
                  <a:pt x="1193800" y="298216"/>
                </a:lnTo>
                <a:lnTo>
                  <a:pt x="1193800" y="597093"/>
                </a:lnTo>
                <a:lnTo>
                  <a:pt x="1206500" y="572550"/>
                </a:lnTo>
                <a:lnTo>
                  <a:pt x="1219200" y="555421"/>
                </a:lnTo>
                <a:lnTo>
                  <a:pt x="1231900" y="546671"/>
                </a:lnTo>
                <a:lnTo>
                  <a:pt x="1231900" y="445922"/>
                </a:lnTo>
                <a:lnTo>
                  <a:pt x="1244600" y="413199"/>
                </a:lnTo>
                <a:lnTo>
                  <a:pt x="1257300" y="371095"/>
                </a:lnTo>
                <a:close/>
              </a:path>
              <a:path w="1384300" h="1142364">
                <a:moveTo>
                  <a:pt x="1193800" y="633155"/>
                </a:moveTo>
                <a:lnTo>
                  <a:pt x="1193800" y="362441"/>
                </a:lnTo>
                <a:lnTo>
                  <a:pt x="1181100" y="393131"/>
                </a:lnTo>
                <a:lnTo>
                  <a:pt x="1168400" y="418231"/>
                </a:lnTo>
                <a:lnTo>
                  <a:pt x="1168400" y="520887"/>
                </a:lnTo>
                <a:lnTo>
                  <a:pt x="1155700" y="542514"/>
                </a:lnTo>
                <a:lnTo>
                  <a:pt x="1143000" y="574894"/>
                </a:lnTo>
                <a:lnTo>
                  <a:pt x="1130300" y="621259"/>
                </a:lnTo>
                <a:lnTo>
                  <a:pt x="1117600" y="684839"/>
                </a:lnTo>
                <a:lnTo>
                  <a:pt x="1130300" y="743237"/>
                </a:lnTo>
                <a:lnTo>
                  <a:pt x="1143000" y="788193"/>
                </a:lnTo>
                <a:lnTo>
                  <a:pt x="1181100" y="820875"/>
                </a:lnTo>
                <a:lnTo>
                  <a:pt x="1181100" y="684839"/>
                </a:lnTo>
                <a:lnTo>
                  <a:pt x="1193800" y="633155"/>
                </a:lnTo>
                <a:close/>
              </a:path>
              <a:path w="1384300" h="1142364">
                <a:moveTo>
                  <a:pt x="1384300" y="999149"/>
                </a:moveTo>
                <a:lnTo>
                  <a:pt x="1384300" y="916747"/>
                </a:lnTo>
                <a:lnTo>
                  <a:pt x="1358900" y="867423"/>
                </a:lnTo>
                <a:lnTo>
                  <a:pt x="1333500" y="832370"/>
                </a:lnTo>
                <a:lnTo>
                  <a:pt x="1295400" y="808649"/>
                </a:lnTo>
                <a:lnTo>
                  <a:pt x="1257300" y="793318"/>
                </a:lnTo>
                <a:lnTo>
                  <a:pt x="1219200" y="782562"/>
                </a:lnTo>
                <a:lnTo>
                  <a:pt x="1193800" y="767676"/>
                </a:lnTo>
                <a:lnTo>
                  <a:pt x="1181100" y="738492"/>
                </a:lnTo>
                <a:lnTo>
                  <a:pt x="1181100" y="820875"/>
                </a:lnTo>
                <a:lnTo>
                  <a:pt x="1206500" y="842448"/>
                </a:lnTo>
                <a:lnTo>
                  <a:pt x="1231900" y="854080"/>
                </a:lnTo>
                <a:lnTo>
                  <a:pt x="1270000" y="866944"/>
                </a:lnTo>
                <a:lnTo>
                  <a:pt x="1295400" y="885651"/>
                </a:lnTo>
                <a:lnTo>
                  <a:pt x="1308100" y="912945"/>
                </a:lnTo>
                <a:lnTo>
                  <a:pt x="1320800" y="951570"/>
                </a:lnTo>
                <a:lnTo>
                  <a:pt x="1320800" y="1015022"/>
                </a:lnTo>
                <a:lnTo>
                  <a:pt x="1358900" y="1015014"/>
                </a:lnTo>
                <a:lnTo>
                  <a:pt x="1371600" y="1010056"/>
                </a:lnTo>
                <a:lnTo>
                  <a:pt x="1384300" y="999149"/>
                </a:lnTo>
                <a:close/>
              </a:path>
              <a:path w="1384300" h="1142364">
                <a:moveTo>
                  <a:pt x="1320800" y="1015022"/>
                </a:moveTo>
                <a:lnTo>
                  <a:pt x="1320800" y="951570"/>
                </a:lnTo>
                <a:lnTo>
                  <a:pt x="1181100" y="951616"/>
                </a:lnTo>
                <a:lnTo>
                  <a:pt x="1193800" y="966096"/>
                </a:lnTo>
                <a:lnTo>
                  <a:pt x="1206500" y="981513"/>
                </a:lnTo>
                <a:lnTo>
                  <a:pt x="1206500" y="997839"/>
                </a:lnTo>
                <a:lnTo>
                  <a:pt x="1219200" y="1015044"/>
                </a:lnTo>
                <a:lnTo>
                  <a:pt x="1320800" y="1015022"/>
                </a:lnTo>
                <a:close/>
              </a:path>
              <a:path w="1384300" h="1142364">
                <a:moveTo>
                  <a:pt x="1244600" y="537920"/>
                </a:moveTo>
                <a:lnTo>
                  <a:pt x="1244600" y="493436"/>
                </a:lnTo>
                <a:lnTo>
                  <a:pt x="1231900" y="445922"/>
                </a:lnTo>
                <a:lnTo>
                  <a:pt x="1231900" y="546671"/>
                </a:lnTo>
                <a:lnTo>
                  <a:pt x="1244600" y="53792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39629" y="5992873"/>
            <a:ext cx="44767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D</a:t>
            </a:r>
            <a:r>
              <a:rPr dirty="0" sz="1550" spc="-175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t</a:t>
            </a:r>
            <a:r>
              <a:rPr dirty="0" sz="1550" spc="-170">
                <a:solidFill>
                  <a:srgbClr val="04243B"/>
                </a:solidFill>
                <a:latin typeface="Arial Black"/>
                <a:cs typeface="Arial Black"/>
              </a:rPr>
              <a:t>a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1192" y="2881960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76"/>
                </a:moveTo>
                <a:lnTo>
                  <a:pt x="254000" y="620746"/>
                </a:lnTo>
                <a:lnTo>
                  <a:pt x="241300" y="574424"/>
                </a:lnTo>
                <a:lnTo>
                  <a:pt x="228600" y="542077"/>
                </a:lnTo>
                <a:lnTo>
                  <a:pt x="215900" y="520476"/>
                </a:lnTo>
                <a:lnTo>
                  <a:pt x="215900" y="511297"/>
                </a:lnTo>
                <a:lnTo>
                  <a:pt x="203200" y="500472"/>
                </a:lnTo>
                <a:lnTo>
                  <a:pt x="203200" y="684276"/>
                </a:lnTo>
                <a:lnTo>
                  <a:pt x="190500" y="740150"/>
                </a:lnTo>
                <a:lnTo>
                  <a:pt x="165100" y="773087"/>
                </a:lnTo>
                <a:lnTo>
                  <a:pt x="139700" y="788719"/>
                </a:lnTo>
                <a:lnTo>
                  <a:pt x="127000" y="792678"/>
                </a:lnTo>
                <a:lnTo>
                  <a:pt x="88900" y="807988"/>
                </a:lnTo>
                <a:lnTo>
                  <a:pt x="50800" y="831683"/>
                </a:lnTo>
                <a:lnTo>
                  <a:pt x="25400" y="866701"/>
                </a:lnTo>
                <a:lnTo>
                  <a:pt x="0" y="915981"/>
                </a:lnTo>
                <a:lnTo>
                  <a:pt x="0" y="1010212"/>
                </a:lnTo>
                <a:lnTo>
                  <a:pt x="12700" y="1013680"/>
                </a:lnTo>
                <a:lnTo>
                  <a:pt x="25400" y="1014176"/>
                </a:lnTo>
                <a:lnTo>
                  <a:pt x="63500" y="1014188"/>
                </a:lnTo>
                <a:lnTo>
                  <a:pt x="63500" y="950777"/>
                </a:lnTo>
                <a:lnTo>
                  <a:pt x="76200" y="912192"/>
                </a:lnTo>
                <a:lnTo>
                  <a:pt x="88900" y="884927"/>
                </a:lnTo>
                <a:lnTo>
                  <a:pt x="114300" y="866238"/>
                </a:lnTo>
                <a:lnTo>
                  <a:pt x="152400" y="853379"/>
                </a:lnTo>
                <a:lnTo>
                  <a:pt x="177800" y="841758"/>
                </a:lnTo>
                <a:lnTo>
                  <a:pt x="203200" y="820202"/>
                </a:lnTo>
                <a:lnTo>
                  <a:pt x="228600" y="787546"/>
                </a:lnTo>
                <a:lnTo>
                  <a:pt x="254000" y="742625"/>
                </a:lnTo>
                <a:lnTo>
                  <a:pt x="266700" y="684276"/>
                </a:lnTo>
                <a:close/>
              </a:path>
              <a:path w="1384300" h="1141095">
                <a:moveTo>
                  <a:pt x="190500" y="965300"/>
                </a:moveTo>
                <a:lnTo>
                  <a:pt x="190500" y="950838"/>
                </a:lnTo>
                <a:lnTo>
                  <a:pt x="63500" y="950777"/>
                </a:lnTo>
                <a:lnTo>
                  <a:pt x="63500" y="1014188"/>
                </a:lnTo>
                <a:lnTo>
                  <a:pt x="165100" y="1014222"/>
                </a:lnTo>
                <a:lnTo>
                  <a:pt x="177800" y="997025"/>
                </a:lnTo>
                <a:lnTo>
                  <a:pt x="177800" y="980707"/>
                </a:lnTo>
                <a:lnTo>
                  <a:pt x="190500" y="965300"/>
                </a:lnTo>
                <a:close/>
              </a:path>
              <a:path w="1384300" h="1141095">
                <a:moveTo>
                  <a:pt x="406400" y="138927"/>
                </a:moveTo>
                <a:lnTo>
                  <a:pt x="393700" y="133414"/>
                </a:lnTo>
                <a:lnTo>
                  <a:pt x="368300" y="129635"/>
                </a:lnTo>
                <a:lnTo>
                  <a:pt x="355600" y="127462"/>
                </a:lnTo>
                <a:lnTo>
                  <a:pt x="304800" y="129408"/>
                </a:lnTo>
                <a:lnTo>
                  <a:pt x="254000" y="144755"/>
                </a:lnTo>
                <a:lnTo>
                  <a:pt x="241300" y="153603"/>
                </a:lnTo>
                <a:lnTo>
                  <a:pt x="203200" y="170812"/>
                </a:lnTo>
                <a:lnTo>
                  <a:pt x="177800" y="192904"/>
                </a:lnTo>
                <a:lnTo>
                  <a:pt x="152400" y="225402"/>
                </a:lnTo>
                <a:lnTo>
                  <a:pt x="127000" y="273832"/>
                </a:lnTo>
                <a:lnTo>
                  <a:pt x="114300" y="323175"/>
                </a:lnTo>
                <a:lnTo>
                  <a:pt x="127000" y="370793"/>
                </a:lnTo>
                <a:lnTo>
                  <a:pt x="139700" y="412861"/>
                </a:lnTo>
                <a:lnTo>
                  <a:pt x="152400" y="445556"/>
                </a:lnTo>
                <a:lnTo>
                  <a:pt x="152400" y="549311"/>
                </a:lnTo>
                <a:lnTo>
                  <a:pt x="177800" y="572079"/>
                </a:lnTo>
                <a:lnTo>
                  <a:pt x="177800" y="329374"/>
                </a:lnTo>
                <a:lnTo>
                  <a:pt x="190500" y="297972"/>
                </a:lnTo>
                <a:lnTo>
                  <a:pt x="203200" y="257902"/>
                </a:lnTo>
                <a:lnTo>
                  <a:pt x="228600" y="234598"/>
                </a:lnTo>
                <a:lnTo>
                  <a:pt x="241300" y="221413"/>
                </a:lnTo>
                <a:lnTo>
                  <a:pt x="266700" y="211698"/>
                </a:lnTo>
                <a:lnTo>
                  <a:pt x="266700" y="207004"/>
                </a:lnTo>
                <a:lnTo>
                  <a:pt x="279400" y="202284"/>
                </a:lnTo>
                <a:lnTo>
                  <a:pt x="292100" y="196727"/>
                </a:lnTo>
                <a:lnTo>
                  <a:pt x="317500" y="192099"/>
                </a:lnTo>
                <a:lnTo>
                  <a:pt x="342900" y="190164"/>
                </a:lnTo>
                <a:lnTo>
                  <a:pt x="355600" y="190699"/>
                </a:lnTo>
                <a:lnTo>
                  <a:pt x="368300" y="192273"/>
                </a:lnTo>
                <a:lnTo>
                  <a:pt x="368300" y="194838"/>
                </a:lnTo>
                <a:lnTo>
                  <a:pt x="381000" y="198348"/>
                </a:lnTo>
                <a:lnTo>
                  <a:pt x="381000" y="181944"/>
                </a:lnTo>
                <a:lnTo>
                  <a:pt x="393700" y="173747"/>
                </a:lnTo>
                <a:lnTo>
                  <a:pt x="393700" y="151811"/>
                </a:lnTo>
                <a:lnTo>
                  <a:pt x="406400" y="138927"/>
                </a:lnTo>
                <a:close/>
              </a:path>
              <a:path w="1384300" h="1141095">
                <a:moveTo>
                  <a:pt x="152400" y="530773"/>
                </a:moveTo>
                <a:lnTo>
                  <a:pt x="152400" y="445556"/>
                </a:lnTo>
                <a:lnTo>
                  <a:pt x="139700" y="496978"/>
                </a:lnTo>
                <a:lnTo>
                  <a:pt x="152400" y="530773"/>
                </a:lnTo>
                <a:close/>
              </a:path>
              <a:path w="1384300" h="1141095">
                <a:moveTo>
                  <a:pt x="215900" y="483746"/>
                </a:moveTo>
                <a:lnTo>
                  <a:pt x="215900" y="417896"/>
                </a:lnTo>
                <a:lnTo>
                  <a:pt x="203200" y="392812"/>
                </a:lnTo>
                <a:lnTo>
                  <a:pt x="190500" y="362146"/>
                </a:lnTo>
                <a:lnTo>
                  <a:pt x="177800" y="329374"/>
                </a:lnTo>
                <a:lnTo>
                  <a:pt x="177800" y="572079"/>
                </a:lnTo>
                <a:lnTo>
                  <a:pt x="190500" y="596600"/>
                </a:lnTo>
                <a:lnTo>
                  <a:pt x="190500" y="632631"/>
                </a:lnTo>
                <a:lnTo>
                  <a:pt x="203200" y="684276"/>
                </a:lnTo>
                <a:lnTo>
                  <a:pt x="203200" y="500472"/>
                </a:lnTo>
                <a:lnTo>
                  <a:pt x="215900" y="483746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7"/>
                </a:lnTo>
                <a:lnTo>
                  <a:pt x="584200" y="589309"/>
                </a:lnTo>
                <a:lnTo>
                  <a:pt x="571500" y="550019"/>
                </a:lnTo>
                <a:lnTo>
                  <a:pt x="546100" y="523067"/>
                </a:lnTo>
                <a:lnTo>
                  <a:pt x="546100" y="716782"/>
                </a:lnTo>
                <a:lnTo>
                  <a:pt x="533400" y="789601"/>
                </a:lnTo>
                <a:lnTo>
                  <a:pt x="495300" y="834138"/>
                </a:lnTo>
                <a:lnTo>
                  <a:pt x="457200" y="856433"/>
                </a:lnTo>
                <a:lnTo>
                  <a:pt x="444500" y="862523"/>
                </a:lnTo>
                <a:lnTo>
                  <a:pt x="406400" y="873550"/>
                </a:lnTo>
                <a:lnTo>
                  <a:pt x="368300" y="887951"/>
                </a:lnTo>
                <a:lnTo>
                  <a:pt x="330200" y="906872"/>
                </a:lnTo>
                <a:lnTo>
                  <a:pt x="304800" y="931455"/>
                </a:lnTo>
                <a:lnTo>
                  <a:pt x="266700" y="962846"/>
                </a:lnTo>
                <a:lnTo>
                  <a:pt x="241300" y="1002188"/>
                </a:lnTo>
                <a:lnTo>
                  <a:pt x="215900" y="1050626"/>
                </a:lnTo>
                <a:lnTo>
                  <a:pt x="215900" y="1137041"/>
                </a:lnTo>
                <a:lnTo>
                  <a:pt x="228600" y="1140508"/>
                </a:lnTo>
                <a:lnTo>
                  <a:pt x="241300" y="1141003"/>
                </a:lnTo>
                <a:lnTo>
                  <a:pt x="279400" y="1141003"/>
                </a:lnTo>
                <a:lnTo>
                  <a:pt x="279400" y="1077620"/>
                </a:lnTo>
                <a:lnTo>
                  <a:pt x="292100" y="1030139"/>
                </a:lnTo>
                <a:lnTo>
                  <a:pt x="330200" y="993279"/>
                </a:lnTo>
                <a:lnTo>
                  <a:pt x="368300" y="964803"/>
                </a:lnTo>
                <a:lnTo>
                  <a:pt x="406400" y="942472"/>
                </a:lnTo>
                <a:lnTo>
                  <a:pt x="457200" y="924046"/>
                </a:lnTo>
                <a:lnTo>
                  <a:pt x="457200" y="923193"/>
                </a:lnTo>
                <a:lnTo>
                  <a:pt x="482600" y="911703"/>
                </a:lnTo>
                <a:lnTo>
                  <a:pt x="520700" y="891936"/>
                </a:lnTo>
                <a:lnTo>
                  <a:pt x="558800" y="863227"/>
                </a:lnTo>
                <a:lnTo>
                  <a:pt x="584200" y="824910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03"/>
                </a:moveTo>
                <a:lnTo>
                  <a:pt x="1104900" y="1077620"/>
                </a:lnTo>
                <a:lnTo>
                  <a:pt x="279400" y="1077620"/>
                </a:lnTo>
                <a:lnTo>
                  <a:pt x="279400" y="1141003"/>
                </a:lnTo>
                <a:lnTo>
                  <a:pt x="1104900" y="1141003"/>
                </a:lnTo>
                <a:close/>
              </a:path>
              <a:path w="1384300" h="1141095">
                <a:moveTo>
                  <a:pt x="939800" y="344539"/>
                </a:moveTo>
                <a:lnTo>
                  <a:pt x="939800" y="254799"/>
                </a:lnTo>
                <a:lnTo>
                  <a:pt x="927100" y="203077"/>
                </a:lnTo>
                <a:lnTo>
                  <a:pt x="914400" y="147309"/>
                </a:lnTo>
                <a:lnTo>
                  <a:pt x="889000" y="102270"/>
                </a:lnTo>
                <a:lnTo>
                  <a:pt x="863600" y="67238"/>
                </a:lnTo>
                <a:lnTo>
                  <a:pt x="850900" y="40813"/>
                </a:lnTo>
                <a:lnTo>
                  <a:pt x="800100" y="11560"/>
                </a:lnTo>
                <a:lnTo>
                  <a:pt x="749300" y="1153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88"/>
                </a:lnTo>
                <a:lnTo>
                  <a:pt x="558800" y="56607"/>
                </a:lnTo>
                <a:lnTo>
                  <a:pt x="520700" y="84989"/>
                </a:lnTo>
                <a:lnTo>
                  <a:pt x="482600" y="126762"/>
                </a:lnTo>
                <a:lnTo>
                  <a:pt x="444500" y="189052"/>
                </a:lnTo>
                <a:lnTo>
                  <a:pt x="444500" y="336510"/>
                </a:lnTo>
                <a:lnTo>
                  <a:pt x="469900" y="377335"/>
                </a:lnTo>
                <a:lnTo>
                  <a:pt x="482600" y="409803"/>
                </a:lnTo>
                <a:lnTo>
                  <a:pt x="482600" y="550484"/>
                </a:lnTo>
                <a:lnTo>
                  <a:pt x="495300" y="561492"/>
                </a:lnTo>
                <a:lnTo>
                  <a:pt x="495300" y="258385"/>
                </a:lnTo>
                <a:lnTo>
                  <a:pt x="508000" y="212628"/>
                </a:lnTo>
                <a:lnTo>
                  <a:pt x="533400" y="162949"/>
                </a:lnTo>
                <a:lnTo>
                  <a:pt x="558800" y="130862"/>
                </a:lnTo>
                <a:lnTo>
                  <a:pt x="584200" y="109569"/>
                </a:lnTo>
                <a:lnTo>
                  <a:pt x="622300" y="92278"/>
                </a:lnTo>
                <a:lnTo>
                  <a:pt x="622300" y="90906"/>
                </a:lnTo>
                <a:lnTo>
                  <a:pt x="635000" y="89321"/>
                </a:lnTo>
                <a:lnTo>
                  <a:pt x="635000" y="87523"/>
                </a:lnTo>
                <a:lnTo>
                  <a:pt x="647700" y="81031"/>
                </a:lnTo>
                <a:lnTo>
                  <a:pt x="660400" y="73035"/>
                </a:lnTo>
                <a:lnTo>
                  <a:pt x="698500" y="66248"/>
                </a:lnTo>
                <a:lnTo>
                  <a:pt x="723900" y="63383"/>
                </a:lnTo>
                <a:lnTo>
                  <a:pt x="749300" y="64222"/>
                </a:lnTo>
                <a:lnTo>
                  <a:pt x="787400" y="76794"/>
                </a:lnTo>
                <a:lnTo>
                  <a:pt x="812800" y="104361"/>
                </a:lnTo>
                <a:lnTo>
                  <a:pt x="838200" y="131819"/>
                </a:lnTo>
                <a:lnTo>
                  <a:pt x="850900" y="172791"/>
                </a:lnTo>
                <a:lnTo>
                  <a:pt x="876300" y="250406"/>
                </a:lnTo>
                <a:lnTo>
                  <a:pt x="876300" y="572501"/>
                </a:lnTo>
                <a:lnTo>
                  <a:pt x="889000" y="550484"/>
                </a:lnTo>
                <a:lnTo>
                  <a:pt x="901700" y="540287"/>
                </a:lnTo>
                <a:lnTo>
                  <a:pt x="901700" y="413400"/>
                </a:lnTo>
                <a:lnTo>
                  <a:pt x="927100" y="381775"/>
                </a:lnTo>
                <a:lnTo>
                  <a:pt x="939800" y="344539"/>
                </a:lnTo>
                <a:close/>
              </a:path>
              <a:path w="1384300" h="1141095">
                <a:moveTo>
                  <a:pt x="482600" y="543226"/>
                </a:moveTo>
                <a:lnTo>
                  <a:pt x="482600" y="409803"/>
                </a:lnTo>
                <a:lnTo>
                  <a:pt x="469900" y="475954"/>
                </a:lnTo>
                <a:lnTo>
                  <a:pt x="469900" y="519405"/>
                </a:lnTo>
                <a:lnTo>
                  <a:pt x="482600" y="543226"/>
                </a:lnTo>
                <a:close/>
              </a:path>
              <a:path w="1384300" h="1141095">
                <a:moveTo>
                  <a:pt x="546100" y="650385"/>
                </a:moveTo>
                <a:lnTo>
                  <a:pt x="546100" y="517184"/>
                </a:lnTo>
                <a:lnTo>
                  <a:pt x="533400" y="509686"/>
                </a:lnTo>
                <a:lnTo>
                  <a:pt x="533400" y="382493"/>
                </a:lnTo>
                <a:lnTo>
                  <a:pt x="520700" y="347778"/>
                </a:lnTo>
                <a:lnTo>
                  <a:pt x="508000" y="304921"/>
                </a:lnTo>
                <a:lnTo>
                  <a:pt x="495300" y="258385"/>
                </a:lnTo>
                <a:lnTo>
                  <a:pt x="495300" y="561492"/>
                </a:lnTo>
                <a:lnTo>
                  <a:pt x="508000" y="572501"/>
                </a:lnTo>
                <a:lnTo>
                  <a:pt x="520700" y="604046"/>
                </a:lnTo>
                <a:lnTo>
                  <a:pt x="546100" y="650385"/>
                </a:lnTo>
                <a:close/>
              </a:path>
              <a:path w="1384300" h="1141095">
                <a:moveTo>
                  <a:pt x="546100" y="406449"/>
                </a:moveTo>
                <a:lnTo>
                  <a:pt x="533400" y="393302"/>
                </a:lnTo>
                <a:lnTo>
                  <a:pt x="533400" y="424434"/>
                </a:lnTo>
                <a:lnTo>
                  <a:pt x="546100" y="406449"/>
                </a:lnTo>
                <a:close/>
              </a:path>
              <a:path w="1384300" h="1141095">
                <a:moveTo>
                  <a:pt x="876300" y="572501"/>
                </a:moveTo>
                <a:lnTo>
                  <a:pt x="876300" y="309650"/>
                </a:lnTo>
                <a:lnTo>
                  <a:pt x="863600" y="351343"/>
                </a:lnTo>
                <a:lnTo>
                  <a:pt x="850900" y="376306"/>
                </a:lnTo>
                <a:lnTo>
                  <a:pt x="850900" y="508101"/>
                </a:lnTo>
                <a:lnTo>
                  <a:pt x="838200" y="518403"/>
                </a:lnTo>
                <a:lnTo>
                  <a:pt x="838200" y="523067"/>
                </a:lnTo>
                <a:lnTo>
                  <a:pt x="812800" y="550019"/>
                </a:lnTo>
                <a:lnTo>
                  <a:pt x="787400" y="589309"/>
                </a:lnTo>
                <a:lnTo>
                  <a:pt x="774700" y="643907"/>
                </a:lnTo>
                <a:lnTo>
                  <a:pt x="762000" y="716782"/>
                </a:lnTo>
                <a:lnTo>
                  <a:pt x="774700" y="776317"/>
                </a:lnTo>
                <a:lnTo>
                  <a:pt x="800100" y="824910"/>
                </a:lnTo>
                <a:lnTo>
                  <a:pt x="825500" y="863227"/>
                </a:lnTo>
                <a:lnTo>
                  <a:pt x="825500" y="716782"/>
                </a:lnTo>
                <a:lnTo>
                  <a:pt x="838200" y="650385"/>
                </a:lnTo>
                <a:lnTo>
                  <a:pt x="850900" y="604046"/>
                </a:lnTo>
                <a:lnTo>
                  <a:pt x="876300" y="572501"/>
                </a:lnTo>
                <a:close/>
              </a:path>
              <a:path w="1384300" h="1141095">
                <a:moveTo>
                  <a:pt x="1168400" y="1125153"/>
                </a:moveTo>
                <a:lnTo>
                  <a:pt x="1168400" y="1109304"/>
                </a:lnTo>
                <a:lnTo>
                  <a:pt x="1155700" y="1050626"/>
                </a:lnTo>
                <a:lnTo>
                  <a:pt x="1143000" y="1002188"/>
                </a:lnTo>
                <a:lnTo>
                  <a:pt x="1117600" y="962846"/>
                </a:lnTo>
                <a:lnTo>
                  <a:pt x="1079500" y="931455"/>
                </a:lnTo>
                <a:lnTo>
                  <a:pt x="1041400" y="906872"/>
                </a:lnTo>
                <a:lnTo>
                  <a:pt x="1003300" y="887951"/>
                </a:lnTo>
                <a:lnTo>
                  <a:pt x="977900" y="873550"/>
                </a:lnTo>
                <a:lnTo>
                  <a:pt x="939800" y="862523"/>
                </a:lnTo>
                <a:lnTo>
                  <a:pt x="876300" y="844995"/>
                </a:lnTo>
                <a:lnTo>
                  <a:pt x="838200" y="823971"/>
                </a:lnTo>
                <a:lnTo>
                  <a:pt x="838200" y="785788"/>
                </a:lnTo>
                <a:lnTo>
                  <a:pt x="825500" y="716782"/>
                </a:lnTo>
                <a:lnTo>
                  <a:pt x="825500" y="863227"/>
                </a:lnTo>
                <a:lnTo>
                  <a:pt x="863600" y="891936"/>
                </a:lnTo>
                <a:lnTo>
                  <a:pt x="889000" y="911703"/>
                </a:lnTo>
                <a:lnTo>
                  <a:pt x="927100" y="923193"/>
                </a:lnTo>
                <a:lnTo>
                  <a:pt x="927100" y="924046"/>
                </a:lnTo>
                <a:lnTo>
                  <a:pt x="977900" y="942472"/>
                </a:lnTo>
                <a:lnTo>
                  <a:pt x="1016000" y="964803"/>
                </a:lnTo>
                <a:lnTo>
                  <a:pt x="1054100" y="993279"/>
                </a:lnTo>
                <a:lnTo>
                  <a:pt x="1079500" y="1030139"/>
                </a:lnTo>
                <a:lnTo>
                  <a:pt x="1104900" y="1077620"/>
                </a:lnTo>
                <a:lnTo>
                  <a:pt x="1104900" y="1141003"/>
                </a:lnTo>
                <a:lnTo>
                  <a:pt x="1130300" y="1141003"/>
                </a:lnTo>
                <a:lnTo>
                  <a:pt x="1155700" y="1136050"/>
                </a:lnTo>
                <a:lnTo>
                  <a:pt x="1168400" y="1125153"/>
                </a:lnTo>
                <a:close/>
              </a:path>
              <a:path w="1384300" h="1141095">
                <a:moveTo>
                  <a:pt x="850900" y="427984"/>
                </a:moveTo>
                <a:lnTo>
                  <a:pt x="850900" y="401059"/>
                </a:lnTo>
                <a:lnTo>
                  <a:pt x="838200" y="414479"/>
                </a:lnTo>
                <a:lnTo>
                  <a:pt x="850900" y="427984"/>
                </a:lnTo>
                <a:close/>
              </a:path>
              <a:path w="1384300" h="1141095">
                <a:moveTo>
                  <a:pt x="927100" y="509014"/>
                </a:moveTo>
                <a:lnTo>
                  <a:pt x="927100" y="474400"/>
                </a:lnTo>
                <a:lnTo>
                  <a:pt x="901700" y="413400"/>
                </a:lnTo>
                <a:lnTo>
                  <a:pt x="901700" y="540287"/>
                </a:lnTo>
                <a:lnTo>
                  <a:pt x="914400" y="530091"/>
                </a:lnTo>
                <a:lnTo>
                  <a:pt x="927100" y="509014"/>
                </a:lnTo>
                <a:close/>
              </a:path>
              <a:path w="1384300" h="1141095">
                <a:moveTo>
                  <a:pt x="1257300" y="370793"/>
                </a:moveTo>
                <a:lnTo>
                  <a:pt x="1257300" y="323175"/>
                </a:lnTo>
                <a:lnTo>
                  <a:pt x="1231900" y="225402"/>
                </a:lnTo>
                <a:lnTo>
                  <a:pt x="1206500" y="192904"/>
                </a:lnTo>
                <a:lnTo>
                  <a:pt x="1181100" y="170812"/>
                </a:lnTo>
                <a:lnTo>
                  <a:pt x="1143000" y="153603"/>
                </a:lnTo>
                <a:lnTo>
                  <a:pt x="1130300" y="144755"/>
                </a:lnTo>
                <a:lnTo>
                  <a:pt x="1104900" y="136047"/>
                </a:lnTo>
                <a:lnTo>
                  <a:pt x="1079500" y="129408"/>
                </a:lnTo>
                <a:lnTo>
                  <a:pt x="1041400" y="126766"/>
                </a:lnTo>
                <a:lnTo>
                  <a:pt x="1028700" y="127514"/>
                </a:lnTo>
                <a:lnTo>
                  <a:pt x="1003300" y="129850"/>
                </a:lnTo>
                <a:lnTo>
                  <a:pt x="990600" y="133909"/>
                </a:lnTo>
                <a:lnTo>
                  <a:pt x="977900" y="139827"/>
                </a:lnTo>
                <a:lnTo>
                  <a:pt x="977900" y="155166"/>
                </a:lnTo>
                <a:lnTo>
                  <a:pt x="990600" y="170428"/>
                </a:lnTo>
                <a:lnTo>
                  <a:pt x="990600" y="200192"/>
                </a:lnTo>
                <a:lnTo>
                  <a:pt x="1003300" y="199613"/>
                </a:lnTo>
                <a:lnTo>
                  <a:pt x="1003300" y="195211"/>
                </a:lnTo>
                <a:lnTo>
                  <a:pt x="1016000" y="192410"/>
                </a:lnTo>
                <a:lnTo>
                  <a:pt x="1028700" y="190726"/>
                </a:lnTo>
                <a:lnTo>
                  <a:pt x="1041400" y="190164"/>
                </a:lnTo>
                <a:lnTo>
                  <a:pt x="1066800" y="192099"/>
                </a:lnTo>
                <a:lnTo>
                  <a:pt x="1092200" y="196727"/>
                </a:lnTo>
                <a:lnTo>
                  <a:pt x="1104900" y="202284"/>
                </a:lnTo>
                <a:lnTo>
                  <a:pt x="1117600" y="207004"/>
                </a:lnTo>
                <a:lnTo>
                  <a:pt x="1117600" y="211698"/>
                </a:lnTo>
                <a:lnTo>
                  <a:pt x="1143000" y="221413"/>
                </a:lnTo>
                <a:lnTo>
                  <a:pt x="1155700" y="234598"/>
                </a:lnTo>
                <a:lnTo>
                  <a:pt x="1168400" y="257902"/>
                </a:lnTo>
                <a:lnTo>
                  <a:pt x="1193800" y="297972"/>
                </a:lnTo>
                <a:lnTo>
                  <a:pt x="1193800" y="596600"/>
                </a:lnTo>
                <a:lnTo>
                  <a:pt x="1206500" y="572079"/>
                </a:lnTo>
                <a:lnTo>
                  <a:pt x="1219200" y="554964"/>
                </a:lnTo>
                <a:lnTo>
                  <a:pt x="1231900" y="537481"/>
                </a:lnTo>
                <a:lnTo>
                  <a:pt x="1231900" y="445556"/>
                </a:lnTo>
                <a:lnTo>
                  <a:pt x="1244600" y="412861"/>
                </a:lnTo>
                <a:lnTo>
                  <a:pt x="1257300" y="370793"/>
                </a:lnTo>
                <a:close/>
              </a:path>
              <a:path w="1384300" h="1141095">
                <a:moveTo>
                  <a:pt x="1193800" y="596600"/>
                </a:moveTo>
                <a:lnTo>
                  <a:pt x="1193800" y="362146"/>
                </a:lnTo>
                <a:lnTo>
                  <a:pt x="1181100" y="392812"/>
                </a:lnTo>
                <a:lnTo>
                  <a:pt x="1168400" y="417896"/>
                </a:lnTo>
                <a:lnTo>
                  <a:pt x="1168400" y="520476"/>
                </a:lnTo>
                <a:lnTo>
                  <a:pt x="1155700" y="542077"/>
                </a:lnTo>
                <a:lnTo>
                  <a:pt x="1143000" y="574424"/>
                </a:lnTo>
                <a:lnTo>
                  <a:pt x="1130300" y="620746"/>
                </a:lnTo>
                <a:lnTo>
                  <a:pt x="1117600" y="684276"/>
                </a:lnTo>
                <a:lnTo>
                  <a:pt x="1130300" y="742625"/>
                </a:lnTo>
                <a:lnTo>
                  <a:pt x="1143000" y="787546"/>
                </a:lnTo>
                <a:lnTo>
                  <a:pt x="1181100" y="820202"/>
                </a:lnTo>
                <a:lnTo>
                  <a:pt x="1181100" y="632631"/>
                </a:lnTo>
                <a:lnTo>
                  <a:pt x="1193800" y="596600"/>
                </a:lnTo>
                <a:close/>
              </a:path>
              <a:path w="1384300" h="1141095">
                <a:moveTo>
                  <a:pt x="1384300" y="998319"/>
                </a:moveTo>
                <a:lnTo>
                  <a:pt x="1384300" y="915981"/>
                </a:lnTo>
                <a:lnTo>
                  <a:pt x="1358900" y="866701"/>
                </a:lnTo>
                <a:lnTo>
                  <a:pt x="1320800" y="831683"/>
                </a:lnTo>
                <a:lnTo>
                  <a:pt x="1295400" y="807988"/>
                </a:lnTo>
                <a:lnTo>
                  <a:pt x="1257300" y="792678"/>
                </a:lnTo>
                <a:lnTo>
                  <a:pt x="1206500" y="781923"/>
                </a:lnTo>
                <a:lnTo>
                  <a:pt x="1193800" y="767046"/>
                </a:lnTo>
                <a:lnTo>
                  <a:pt x="1181100" y="737884"/>
                </a:lnTo>
                <a:lnTo>
                  <a:pt x="1181100" y="820202"/>
                </a:lnTo>
                <a:lnTo>
                  <a:pt x="1206500" y="841758"/>
                </a:lnTo>
                <a:lnTo>
                  <a:pt x="1231900" y="853379"/>
                </a:lnTo>
                <a:lnTo>
                  <a:pt x="1270000" y="866238"/>
                </a:lnTo>
                <a:lnTo>
                  <a:pt x="1295400" y="884927"/>
                </a:lnTo>
                <a:lnTo>
                  <a:pt x="1308100" y="912192"/>
                </a:lnTo>
                <a:lnTo>
                  <a:pt x="1320800" y="950777"/>
                </a:lnTo>
                <a:lnTo>
                  <a:pt x="1320800" y="1014188"/>
                </a:lnTo>
                <a:lnTo>
                  <a:pt x="1358900" y="1014176"/>
                </a:lnTo>
                <a:lnTo>
                  <a:pt x="1371600" y="1009220"/>
                </a:lnTo>
                <a:lnTo>
                  <a:pt x="1384300" y="998319"/>
                </a:lnTo>
                <a:close/>
              </a:path>
              <a:path w="1384300" h="1141095">
                <a:moveTo>
                  <a:pt x="1320800" y="1014188"/>
                </a:moveTo>
                <a:lnTo>
                  <a:pt x="1320800" y="950777"/>
                </a:lnTo>
                <a:lnTo>
                  <a:pt x="1181100" y="950838"/>
                </a:lnTo>
                <a:lnTo>
                  <a:pt x="1193800" y="965300"/>
                </a:lnTo>
                <a:lnTo>
                  <a:pt x="1206500" y="980707"/>
                </a:lnTo>
                <a:lnTo>
                  <a:pt x="1206500" y="997025"/>
                </a:lnTo>
                <a:lnTo>
                  <a:pt x="1219200" y="1014222"/>
                </a:lnTo>
                <a:lnTo>
                  <a:pt x="1320800" y="1014188"/>
                </a:lnTo>
                <a:close/>
              </a:path>
              <a:path w="1384300" h="1141095">
                <a:moveTo>
                  <a:pt x="1244600" y="520257"/>
                </a:moveTo>
                <a:lnTo>
                  <a:pt x="1244600" y="493034"/>
                </a:lnTo>
                <a:lnTo>
                  <a:pt x="1231900" y="445556"/>
                </a:lnTo>
                <a:lnTo>
                  <a:pt x="1231900" y="537481"/>
                </a:lnTo>
                <a:lnTo>
                  <a:pt x="1244600" y="520257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1703" y="4138407"/>
            <a:ext cx="79565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145">
                <a:solidFill>
                  <a:srgbClr val="04243B"/>
                </a:solidFill>
                <a:latin typeface="Arial Black"/>
                <a:cs typeface="Arial Black"/>
              </a:rPr>
              <a:t>S</a:t>
            </a:r>
            <a:r>
              <a:rPr dirty="0" sz="1550" spc="-210">
                <a:solidFill>
                  <a:srgbClr val="04243B"/>
                </a:solidFill>
                <a:latin typeface="Arial Black"/>
                <a:cs typeface="Arial Black"/>
              </a:rPr>
              <a:t>e</a:t>
            </a:r>
            <a:r>
              <a:rPr dirty="0" sz="1550" spc="-130">
                <a:solidFill>
                  <a:srgbClr val="04243B"/>
                </a:solidFill>
                <a:latin typeface="Arial Black"/>
                <a:cs typeface="Arial Black"/>
              </a:rPr>
              <a:t>r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vices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53254" y="1053721"/>
            <a:ext cx="1384300" cy="1141095"/>
          </a:xfrm>
          <a:custGeom>
            <a:avLst/>
            <a:gdLst/>
            <a:ahLst/>
            <a:cxnLst/>
            <a:rect l="l" t="t" r="r" b="b"/>
            <a:pathLst>
              <a:path w="1384300" h="1141095">
                <a:moveTo>
                  <a:pt x="266700" y="684294"/>
                </a:moveTo>
                <a:lnTo>
                  <a:pt x="254000" y="620764"/>
                </a:lnTo>
                <a:lnTo>
                  <a:pt x="241300" y="574440"/>
                </a:lnTo>
                <a:lnTo>
                  <a:pt x="228600" y="542089"/>
                </a:lnTo>
                <a:lnTo>
                  <a:pt x="215900" y="520479"/>
                </a:lnTo>
                <a:lnTo>
                  <a:pt x="215900" y="511308"/>
                </a:lnTo>
                <a:lnTo>
                  <a:pt x="203200" y="500488"/>
                </a:lnTo>
                <a:lnTo>
                  <a:pt x="203200" y="684294"/>
                </a:lnTo>
                <a:lnTo>
                  <a:pt x="190500" y="740159"/>
                </a:lnTo>
                <a:lnTo>
                  <a:pt x="165100" y="773092"/>
                </a:lnTo>
                <a:lnTo>
                  <a:pt x="139700" y="788722"/>
                </a:lnTo>
                <a:lnTo>
                  <a:pt x="127000" y="792681"/>
                </a:lnTo>
                <a:lnTo>
                  <a:pt x="88900" y="807998"/>
                </a:lnTo>
                <a:lnTo>
                  <a:pt x="50800" y="831698"/>
                </a:lnTo>
                <a:lnTo>
                  <a:pt x="25400" y="866719"/>
                </a:lnTo>
                <a:lnTo>
                  <a:pt x="0" y="915999"/>
                </a:lnTo>
                <a:lnTo>
                  <a:pt x="0" y="1010216"/>
                </a:lnTo>
                <a:lnTo>
                  <a:pt x="12700" y="1013684"/>
                </a:lnTo>
                <a:lnTo>
                  <a:pt x="25400" y="1014179"/>
                </a:lnTo>
                <a:lnTo>
                  <a:pt x="63500" y="1014195"/>
                </a:lnTo>
                <a:lnTo>
                  <a:pt x="63500" y="950796"/>
                </a:lnTo>
                <a:lnTo>
                  <a:pt x="76200" y="912202"/>
                </a:lnTo>
                <a:lnTo>
                  <a:pt x="88900" y="884932"/>
                </a:lnTo>
                <a:lnTo>
                  <a:pt x="114300" y="866241"/>
                </a:lnTo>
                <a:lnTo>
                  <a:pt x="152400" y="853382"/>
                </a:lnTo>
                <a:lnTo>
                  <a:pt x="177800" y="841761"/>
                </a:lnTo>
                <a:lnTo>
                  <a:pt x="203200" y="820206"/>
                </a:lnTo>
                <a:lnTo>
                  <a:pt x="228600" y="787552"/>
                </a:lnTo>
                <a:lnTo>
                  <a:pt x="254000" y="742636"/>
                </a:lnTo>
                <a:lnTo>
                  <a:pt x="266700" y="684294"/>
                </a:lnTo>
                <a:close/>
              </a:path>
              <a:path w="1384300" h="1141095">
                <a:moveTo>
                  <a:pt x="190500" y="965310"/>
                </a:moveTo>
                <a:lnTo>
                  <a:pt x="190500" y="950841"/>
                </a:lnTo>
                <a:lnTo>
                  <a:pt x="63500" y="950796"/>
                </a:lnTo>
                <a:lnTo>
                  <a:pt x="63500" y="1014195"/>
                </a:lnTo>
                <a:lnTo>
                  <a:pt x="165100" y="1014240"/>
                </a:lnTo>
                <a:lnTo>
                  <a:pt x="177800" y="997036"/>
                </a:lnTo>
                <a:lnTo>
                  <a:pt x="177800" y="980718"/>
                </a:lnTo>
                <a:lnTo>
                  <a:pt x="190500" y="965310"/>
                </a:lnTo>
                <a:close/>
              </a:path>
              <a:path w="1384300" h="1141095">
                <a:moveTo>
                  <a:pt x="406400" y="138933"/>
                </a:moveTo>
                <a:lnTo>
                  <a:pt x="393700" y="133423"/>
                </a:lnTo>
                <a:lnTo>
                  <a:pt x="368300" y="129645"/>
                </a:lnTo>
                <a:lnTo>
                  <a:pt x="355600" y="127472"/>
                </a:lnTo>
                <a:lnTo>
                  <a:pt x="304800" y="129417"/>
                </a:lnTo>
                <a:lnTo>
                  <a:pt x="254000" y="144762"/>
                </a:lnTo>
                <a:lnTo>
                  <a:pt x="241300" y="153614"/>
                </a:lnTo>
                <a:lnTo>
                  <a:pt x="203200" y="170817"/>
                </a:lnTo>
                <a:lnTo>
                  <a:pt x="177800" y="192909"/>
                </a:lnTo>
                <a:lnTo>
                  <a:pt x="152400" y="225412"/>
                </a:lnTo>
                <a:lnTo>
                  <a:pt x="127000" y="273849"/>
                </a:lnTo>
                <a:lnTo>
                  <a:pt x="114300" y="323191"/>
                </a:lnTo>
                <a:lnTo>
                  <a:pt x="127000" y="370809"/>
                </a:lnTo>
                <a:lnTo>
                  <a:pt x="139700" y="412879"/>
                </a:lnTo>
                <a:lnTo>
                  <a:pt x="152400" y="445579"/>
                </a:lnTo>
                <a:lnTo>
                  <a:pt x="152400" y="549315"/>
                </a:lnTo>
                <a:lnTo>
                  <a:pt x="177800" y="572082"/>
                </a:lnTo>
                <a:lnTo>
                  <a:pt x="177800" y="329380"/>
                </a:lnTo>
                <a:lnTo>
                  <a:pt x="190500" y="297977"/>
                </a:lnTo>
                <a:lnTo>
                  <a:pt x="203200" y="257910"/>
                </a:lnTo>
                <a:lnTo>
                  <a:pt x="228600" y="234607"/>
                </a:lnTo>
                <a:lnTo>
                  <a:pt x="241300" y="221424"/>
                </a:lnTo>
                <a:lnTo>
                  <a:pt x="266700" y="211717"/>
                </a:lnTo>
                <a:lnTo>
                  <a:pt x="266700" y="207020"/>
                </a:lnTo>
                <a:lnTo>
                  <a:pt x="279400" y="202295"/>
                </a:lnTo>
                <a:lnTo>
                  <a:pt x="292100" y="196736"/>
                </a:lnTo>
                <a:lnTo>
                  <a:pt x="317500" y="192107"/>
                </a:lnTo>
                <a:lnTo>
                  <a:pt x="342900" y="190172"/>
                </a:lnTo>
                <a:lnTo>
                  <a:pt x="355600" y="190707"/>
                </a:lnTo>
                <a:lnTo>
                  <a:pt x="368300" y="192282"/>
                </a:lnTo>
                <a:lnTo>
                  <a:pt x="368300" y="194848"/>
                </a:lnTo>
                <a:lnTo>
                  <a:pt x="381000" y="198357"/>
                </a:lnTo>
                <a:lnTo>
                  <a:pt x="381000" y="181957"/>
                </a:lnTo>
                <a:lnTo>
                  <a:pt x="393700" y="173755"/>
                </a:lnTo>
                <a:lnTo>
                  <a:pt x="393700" y="151823"/>
                </a:lnTo>
                <a:lnTo>
                  <a:pt x="406400" y="138933"/>
                </a:lnTo>
                <a:close/>
              </a:path>
              <a:path w="1384300" h="1141095">
                <a:moveTo>
                  <a:pt x="152400" y="530778"/>
                </a:moveTo>
                <a:lnTo>
                  <a:pt x="152400" y="445579"/>
                </a:lnTo>
                <a:lnTo>
                  <a:pt x="139700" y="496989"/>
                </a:lnTo>
                <a:lnTo>
                  <a:pt x="152400" y="530778"/>
                </a:lnTo>
                <a:close/>
              </a:path>
              <a:path w="1384300" h="1141095">
                <a:moveTo>
                  <a:pt x="215900" y="483763"/>
                </a:moveTo>
                <a:lnTo>
                  <a:pt x="215900" y="417903"/>
                </a:lnTo>
                <a:lnTo>
                  <a:pt x="203200" y="392822"/>
                </a:lnTo>
                <a:lnTo>
                  <a:pt x="190500" y="362155"/>
                </a:lnTo>
                <a:lnTo>
                  <a:pt x="177800" y="329380"/>
                </a:lnTo>
                <a:lnTo>
                  <a:pt x="177800" y="572082"/>
                </a:lnTo>
                <a:lnTo>
                  <a:pt x="190500" y="596605"/>
                </a:lnTo>
                <a:lnTo>
                  <a:pt x="190500" y="632640"/>
                </a:lnTo>
                <a:lnTo>
                  <a:pt x="203200" y="684294"/>
                </a:lnTo>
                <a:lnTo>
                  <a:pt x="203200" y="500488"/>
                </a:lnTo>
                <a:lnTo>
                  <a:pt x="215900" y="483763"/>
                </a:lnTo>
                <a:close/>
              </a:path>
              <a:path w="1384300" h="1141095">
                <a:moveTo>
                  <a:pt x="609600" y="776317"/>
                </a:moveTo>
                <a:lnTo>
                  <a:pt x="609600" y="643906"/>
                </a:lnTo>
                <a:lnTo>
                  <a:pt x="584200" y="589316"/>
                </a:lnTo>
                <a:lnTo>
                  <a:pt x="571500" y="550029"/>
                </a:lnTo>
                <a:lnTo>
                  <a:pt x="546100" y="523070"/>
                </a:lnTo>
                <a:lnTo>
                  <a:pt x="546100" y="716770"/>
                </a:lnTo>
                <a:lnTo>
                  <a:pt x="533400" y="789604"/>
                </a:lnTo>
                <a:lnTo>
                  <a:pt x="495300" y="834145"/>
                </a:lnTo>
                <a:lnTo>
                  <a:pt x="457200" y="856438"/>
                </a:lnTo>
                <a:lnTo>
                  <a:pt x="444500" y="862526"/>
                </a:lnTo>
                <a:lnTo>
                  <a:pt x="406400" y="873553"/>
                </a:lnTo>
                <a:lnTo>
                  <a:pt x="368300" y="887955"/>
                </a:lnTo>
                <a:lnTo>
                  <a:pt x="330200" y="906875"/>
                </a:lnTo>
                <a:lnTo>
                  <a:pt x="304800" y="931460"/>
                </a:lnTo>
                <a:lnTo>
                  <a:pt x="266700" y="962852"/>
                </a:lnTo>
                <a:lnTo>
                  <a:pt x="241300" y="1002197"/>
                </a:lnTo>
                <a:lnTo>
                  <a:pt x="215900" y="1050639"/>
                </a:lnTo>
                <a:lnTo>
                  <a:pt x="215900" y="1137059"/>
                </a:lnTo>
                <a:lnTo>
                  <a:pt x="228600" y="1140526"/>
                </a:lnTo>
                <a:lnTo>
                  <a:pt x="241300" y="1141021"/>
                </a:lnTo>
                <a:lnTo>
                  <a:pt x="279400" y="1141021"/>
                </a:lnTo>
                <a:lnTo>
                  <a:pt x="279400" y="1077623"/>
                </a:lnTo>
                <a:lnTo>
                  <a:pt x="292100" y="1030142"/>
                </a:lnTo>
                <a:lnTo>
                  <a:pt x="330200" y="993283"/>
                </a:lnTo>
                <a:lnTo>
                  <a:pt x="368300" y="964809"/>
                </a:lnTo>
                <a:lnTo>
                  <a:pt x="406400" y="942482"/>
                </a:lnTo>
                <a:lnTo>
                  <a:pt x="457200" y="924065"/>
                </a:lnTo>
                <a:lnTo>
                  <a:pt x="457200" y="923211"/>
                </a:lnTo>
                <a:lnTo>
                  <a:pt x="482600" y="911721"/>
                </a:lnTo>
                <a:lnTo>
                  <a:pt x="520700" y="891953"/>
                </a:lnTo>
                <a:lnTo>
                  <a:pt x="558800" y="863242"/>
                </a:lnTo>
                <a:lnTo>
                  <a:pt x="584200" y="824919"/>
                </a:lnTo>
                <a:lnTo>
                  <a:pt x="609600" y="776317"/>
                </a:lnTo>
                <a:close/>
              </a:path>
              <a:path w="1384300" h="1141095">
                <a:moveTo>
                  <a:pt x="1104900" y="1141021"/>
                </a:moveTo>
                <a:lnTo>
                  <a:pt x="1104900" y="1077623"/>
                </a:lnTo>
                <a:lnTo>
                  <a:pt x="279400" y="1077623"/>
                </a:lnTo>
                <a:lnTo>
                  <a:pt x="279400" y="1141021"/>
                </a:lnTo>
                <a:lnTo>
                  <a:pt x="1104900" y="1141021"/>
                </a:lnTo>
                <a:close/>
              </a:path>
              <a:path w="1384300" h="1141095">
                <a:moveTo>
                  <a:pt x="939800" y="344555"/>
                </a:moveTo>
                <a:lnTo>
                  <a:pt x="939800" y="254815"/>
                </a:lnTo>
                <a:lnTo>
                  <a:pt x="927100" y="203091"/>
                </a:lnTo>
                <a:lnTo>
                  <a:pt x="914400" y="147322"/>
                </a:lnTo>
                <a:lnTo>
                  <a:pt x="889000" y="102283"/>
                </a:lnTo>
                <a:lnTo>
                  <a:pt x="863600" y="67250"/>
                </a:lnTo>
                <a:lnTo>
                  <a:pt x="850900" y="40823"/>
                </a:lnTo>
                <a:lnTo>
                  <a:pt x="800100" y="11565"/>
                </a:lnTo>
                <a:lnTo>
                  <a:pt x="749300" y="1154"/>
                </a:lnTo>
                <a:lnTo>
                  <a:pt x="723900" y="0"/>
                </a:lnTo>
                <a:lnTo>
                  <a:pt x="685800" y="3391"/>
                </a:lnTo>
                <a:lnTo>
                  <a:pt x="647700" y="11917"/>
                </a:lnTo>
                <a:lnTo>
                  <a:pt x="596900" y="34492"/>
                </a:lnTo>
                <a:lnTo>
                  <a:pt x="558800" y="56607"/>
                </a:lnTo>
                <a:lnTo>
                  <a:pt x="520700" y="84991"/>
                </a:lnTo>
                <a:lnTo>
                  <a:pt x="482600" y="126770"/>
                </a:lnTo>
                <a:lnTo>
                  <a:pt x="444500" y="189065"/>
                </a:lnTo>
                <a:lnTo>
                  <a:pt x="444500" y="336516"/>
                </a:lnTo>
                <a:lnTo>
                  <a:pt x="469900" y="377342"/>
                </a:lnTo>
                <a:lnTo>
                  <a:pt x="482600" y="409812"/>
                </a:lnTo>
                <a:lnTo>
                  <a:pt x="482600" y="550487"/>
                </a:lnTo>
                <a:lnTo>
                  <a:pt x="495300" y="561499"/>
                </a:lnTo>
                <a:lnTo>
                  <a:pt x="495300" y="258393"/>
                </a:lnTo>
                <a:lnTo>
                  <a:pt x="508000" y="212628"/>
                </a:lnTo>
                <a:lnTo>
                  <a:pt x="533400" y="162945"/>
                </a:lnTo>
                <a:lnTo>
                  <a:pt x="558800" y="130857"/>
                </a:lnTo>
                <a:lnTo>
                  <a:pt x="584200" y="109566"/>
                </a:lnTo>
                <a:lnTo>
                  <a:pt x="622300" y="92279"/>
                </a:lnTo>
                <a:lnTo>
                  <a:pt x="622300" y="90909"/>
                </a:lnTo>
                <a:lnTo>
                  <a:pt x="635000" y="89320"/>
                </a:lnTo>
                <a:lnTo>
                  <a:pt x="635000" y="87529"/>
                </a:lnTo>
                <a:lnTo>
                  <a:pt x="647700" y="81037"/>
                </a:lnTo>
                <a:lnTo>
                  <a:pt x="660400" y="73041"/>
                </a:lnTo>
                <a:lnTo>
                  <a:pt x="698500" y="66254"/>
                </a:lnTo>
                <a:lnTo>
                  <a:pt x="723900" y="63389"/>
                </a:lnTo>
                <a:lnTo>
                  <a:pt x="749300" y="64229"/>
                </a:lnTo>
                <a:lnTo>
                  <a:pt x="787400" y="76806"/>
                </a:lnTo>
                <a:lnTo>
                  <a:pt x="812800" y="104371"/>
                </a:lnTo>
                <a:lnTo>
                  <a:pt x="838200" y="131827"/>
                </a:lnTo>
                <a:lnTo>
                  <a:pt x="850900" y="172789"/>
                </a:lnTo>
                <a:lnTo>
                  <a:pt x="876300" y="250410"/>
                </a:lnTo>
                <a:lnTo>
                  <a:pt x="876300" y="572512"/>
                </a:lnTo>
                <a:lnTo>
                  <a:pt x="889000" y="550487"/>
                </a:lnTo>
                <a:lnTo>
                  <a:pt x="901700" y="540295"/>
                </a:lnTo>
                <a:lnTo>
                  <a:pt x="901700" y="413409"/>
                </a:lnTo>
                <a:lnTo>
                  <a:pt x="927100" y="381789"/>
                </a:lnTo>
                <a:lnTo>
                  <a:pt x="939800" y="344555"/>
                </a:lnTo>
                <a:close/>
              </a:path>
              <a:path w="1384300" h="1141095">
                <a:moveTo>
                  <a:pt x="482600" y="543229"/>
                </a:moveTo>
                <a:lnTo>
                  <a:pt x="482600" y="409812"/>
                </a:lnTo>
                <a:lnTo>
                  <a:pt x="469900" y="475960"/>
                </a:lnTo>
                <a:lnTo>
                  <a:pt x="469900" y="519409"/>
                </a:lnTo>
                <a:lnTo>
                  <a:pt x="482600" y="543229"/>
                </a:lnTo>
                <a:close/>
              </a:path>
              <a:path w="1384300" h="1141095">
                <a:moveTo>
                  <a:pt x="546100" y="650391"/>
                </a:moveTo>
                <a:lnTo>
                  <a:pt x="546100" y="517202"/>
                </a:lnTo>
                <a:lnTo>
                  <a:pt x="533400" y="509720"/>
                </a:lnTo>
                <a:lnTo>
                  <a:pt x="533400" y="382493"/>
                </a:lnTo>
                <a:lnTo>
                  <a:pt x="520700" y="347782"/>
                </a:lnTo>
                <a:lnTo>
                  <a:pt x="508000" y="304930"/>
                </a:lnTo>
                <a:lnTo>
                  <a:pt x="495300" y="258393"/>
                </a:lnTo>
                <a:lnTo>
                  <a:pt x="495300" y="561499"/>
                </a:lnTo>
                <a:lnTo>
                  <a:pt x="508000" y="572512"/>
                </a:lnTo>
                <a:lnTo>
                  <a:pt x="520700" y="604059"/>
                </a:lnTo>
                <a:lnTo>
                  <a:pt x="546100" y="650391"/>
                </a:lnTo>
                <a:close/>
              </a:path>
              <a:path w="1384300" h="1141095">
                <a:moveTo>
                  <a:pt x="546100" y="406456"/>
                </a:moveTo>
                <a:lnTo>
                  <a:pt x="533400" y="393305"/>
                </a:lnTo>
                <a:lnTo>
                  <a:pt x="533400" y="424446"/>
                </a:lnTo>
                <a:lnTo>
                  <a:pt x="546100" y="406456"/>
                </a:lnTo>
                <a:close/>
              </a:path>
              <a:path w="1384300" h="1141095">
                <a:moveTo>
                  <a:pt x="876300" y="572512"/>
                </a:moveTo>
                <a:lnTo>
                  <a:pt x="876300" y="309657"/>
                </a:lnTo>
                <a:lnTo>
                  <a:pt x="863600" y="351353"/>
                </a:lnTo>
                <a:lnTo>
                  <a:pt x="850900" y="376321"/>
                </a:lnTo>
                <a:lnTo>
                  <a:pt x="850900" y="508104"/>
                </a:lnTo>
                <a:lnTo>
                  <a:pt x="838200" y="518422"/>
                </a:lnTo>
                <a:lnTo>
                  <a:pt x="838200" y="523070"/>
                </a:lnTo>
                <a:lnTo>
                  <a:pt x="812800" y="550029"/>
                </a:lnTo>
                <a:lnTo>
                  <a:pt x="787400" y="589316"/>
                </a:lnTo>
                <a:lnTo>
                  <a:pt x="774700" y="643906"/>
                </a:lnTo>
                <a:lnTo>
                  <a:pt x="762000" y="716770"/>
                </a:lnTo>
                <a:lnTo>
                  <a:pt x="774700" y="776317"/>
                </a:lnTo>
                <a:lnTo>
                  <a:pt x="800100" y="824919"/>
                </a:lnTo>
                <a:lnTo>
                  <a:pt x="825500" y="863242"/>
                </a:lnTo>
                <a:lnTo>
                  <a:pt x="825500" y="716770"/>
                </a:lnTo>
                <a:lnTo>
                  <a:pt x="838200" y="650391"/>
                </a:lnTo>
                <a:lnTo>
                  <a:pt x="850900" y="604059"/>
                </a:lnTo>
                <a:lnTo>
                  <a:pt x="876300" y="572512"/>
                </a:lnTo>
                <a:close/>
              </a:path>
              <a:path w="1384300" h="1141095">
                <a:moveTo>
                  <a:pt x="1168400" y="1125172"/>
                </a:moveTo>
                <a:lnTo>
                  <a:pt x="1168400" y="1109322"/>
                </a:lnTo>
                <a:lnTo>
                  <a:pt x="1155700" y="1050639"/>
                </a:lnTo>
                <a:lnTo>
                  <a:pt x="1143000" y="1002197"/>
                </a:lnTo>
                <a:lnTo>
                  <a:pt x="1117600" y="962852"/>
                </a:lnTo>
                <a:lnTo>
                  <a:pt x="1079500" y="931460"/>
                </a:lnTo>
                <a:lnTo>
                  <a:pt x="1041400" y="906875"/>
                </a:lnTo>
                <a:lnTo>
                  <a:pt x="1003300" y="887955"/>
                </a:lnTo>
                <a:lnTo>
                  <a:pt x="977900" y="873553"/>
                </a:lnTo>
                <a:lnTo>
                  <a:pt x="939800" y="862526"/>
                </a:lnTo>
                <a:lnTo>
                  <a:pt x="876300" y="845006"/>
                </a:lnTo>
                <a:lnTo>
                  <a:pt x="838200" y="823984"/>
                </a:lnTo>
                <a:lnTo>
                  <a:pt x="838200" y="785793"/>
                </a:lnTo>
                <a:lnTo>
                  <a:pt x="825500" y="716770"/>
                </a:lnTo>
                <a:lnTo>
                  <a:pt x="825500" y="863242"/>
                </a:lnTo>
                <a:lnTo>
                  <a:pt x="863600" y="891953"/>
                </a:lnTo>
                <a:lnTo>
                  <a:pt x="889000" y="911721"/>
                </a:lnTo>
                <a:lnTo>
                  <a:pt x="927100" y="923211"/>
                </a:lnTo>
                <a:lnTo>
                  <a:pt x="927100" y="924065"/>
                </a:lnTo>
                <a:lnTo>
                  <a:pt x="977900" y="942482"/>
                </a:lnTo>
                <a:lnTo>
                  <a:pt x="1016000" y="964809"/>
                </a:lnTo>
                <a:lnTo>
                  <a:pt x="1054100" y="993283"/>
                </a:lnTo>
                <a:lnTo>
                  <a:pt x="1079500" y="1030142"/>
                </a:lnTo>
                <a:lnTo>
                  <a:pt x="1104900" y="1077623"/>
                </a:lnTo>
                <a:lnTo>
                  <a:pt x="1104900" y="1141021"/>
                </a:lnTo>
                <a:lnTo>
                  <a:pt x="1130300" y="1141021"/>
                </a:lnTo>
                <a:lnTo>
                  <a:pt x="1155700" y="1136068"/>
                </a:lnTo>
                <a:lnTo>
                  <a:pt x="1168400" y="1125172"/>
                </a:lnTo>
                <a:close/>
              </a:path>
              <a:path w="1384300" h="1141095">
                <a:moveTo>
                  <a:pt x="850900" y="427987"/>
                </a:moveTo>
                <a:lnTo>
                  <a:pt x="850900" y="401062"/>
                </a:lnTo>
                <a:lnTo>
                  <a:pt x="838200" y="414482"/>
                </a:lnTo>
                <a:lnTo>
                  <a:pt x="850900" y="427987"/>
                </a:lnTo>
                <a:close/>
              </a:path>
              <a:path w="1384300" h="1141095">
                <a:moveTo>
                  <a:pt x="927100" y="509029"/>
                </a:moveTo>
                <a:lnTo>
                  <a:pt x="927100" y="474415"/>
                </a:lnTo>
                <a:lnTo>
                  <a:pt x="901700" y="413409"/>
                </a:lnTo>
                <a:lnTo>
                  <a:pt x="901700" y="540295"/>
                </a:lnTo>
                <a:lnTo>
                  <a:pt x="914400" y="530102"/>
                </a:lnTo>
                <a:lnTo>
                  <a:pt x="927100" y="509029"/>
                </a:lnTo>
                <a:close/>
              </a:path>
              <a:path w="1384300" h="1141095">
                <a:moveTo>
                  <a:pt x="1257300" y="370809"/>
                </a:moveTo>
                <a:lnTo>
                  <a:pt x="1257300" y="323191"/>
                </a:lnTo>
                <a:lnTo>
                  <a:pt x="1231900" y="225412"/>
                </a:lnTo>
                <a:lnTo>
                  <a:pt x="1206500" y="192909"/>
                </a:lnTo>
                <a:lnTo>
                  <a:pt x="1181100" y="170817"/>
                </a:lnTo>
                <a:lnTo>
                  <a:pt x="1143000" y="153614"/>
                </a:lnTo>
                <a:lnTo>
                  <a:pt x="1130300" y="144762"/>
                </a:lnTo>
                <a:lnTo>
                  <a:pt x="1104900" y="136054"/>
                </a:lnTo>
                <a:lnTo>
                  <a:pt x="1079500" y="129417"/>
                </a:lnTo>
                <a:lnTo>
                  <a:pt x="1041400" y="126776"/>
                </a:lnTo>
                <a:lnTo>
                  <a:pt x="1028700" y="127522"/>
                </a:lnTo>
                <a:lnTo>
                  <a:pt x="1003300" y="129852"/>
                </a:lnTo>
                <a:lnTo>
                  <a:pt x="990600" y="133905"/>
                </a:lnTo>
                <a:lnTo>
                  <a:pt x="977900" y="139820"/>
                </a:lnTo>
                <a:lnTo>
                  <a:pt x="977900" y="155165"/>
                </a:lnTo>
                <a:lnTo>
                  <a:pt x="990600" y="170433"/>
                </a:lnTo>
                <a:lnTo>
                  <a:pt x="990600" y="200203"/>
                </a:lnTo>
                <a:lnTo>
                  <a:pt x="1003300" y="199625"/>
                </a:lnTo>
                <a:lnTo>
                  <a:pt x="1003300" y="195228"/>
                </a:lnTo>
                <a:lnTo>
                  <a:pt x="1016000" y="192422"/>
                </a:lnTo>
                <a:lnTo>
                  <a:pt x="1028700" y="190735"/>
                </a:lnTo>
                <a:lnTo>
                  <a:pt x="1041400" y="190172"/>
                </a:lnTo>
                <a:lnTo>
                  <a:pt x="1066800" y="192107"/>
                </a:lnTo>
                <a:lnTo>
                  <a:pt x="1092200" y="196736"/>
                </a:lnTo>
                <a:lnTo>
                  <a:pt x="1104900" y="202295"/>
                </a:lnTo>
                <a:lnTo>
                  <a:pt x="1117600" y="207020"/>
                </a:lnTo>
                <a:lnTo>
                  <a:pt x="1117600" y="211717"/>
                </a:lnTo>
                <a:lnTo>
                  <a:pt x="1143000" y="221424"/>
                </a:lnTo>
                <a:lnTo>
                  <a:pt x="1155700" y="234607"/>
                </a:lnTo>
                <a:lnTo>
                  <a:pt x="1168400" y="257910"/>
                </a:lnTo>
                <a:lnTo>
                  <a:pt x="1193800" y="297977"/>
                </a:lnTo>
                <a:lnTo>
                  <a:pt x="1193800" y="596605"/>
                </a:lnTo>
                <a:lnTo>
                  <a:pt x="1206500" y="572082"/>
                </a:lnTo>
                <a:lnTo>
                  <a:pt x="1219200" y="554967"/>
                </a:lnTo>
                <a:lnTo>
                  <a:pt x="1231900" y="537485"/>
                </a:lnTo>
                <a:lnTo>
                  <a:pt x="1231900" y="445579"/>
                </a:lnTo>
                <a:lnTo>
                  <a:pt x="1244600" y="412879"/>
                </a:lnTo>
                <a:lnTo>
                  <a:pt x="1257300" y="370809"/>
                </a:lnTo>
                <a:close/>
              </a:path>
              <a:path w="1384300" h="1141095">
                <a:moveTo>
                  <a:pt x="1193800" y="596605"/>
                </a:moveTo>
                <a:lnTo>
                  <a:pt x="1193800" y="362155"/>
                </a:lnTo>
                <a:lnTo>
                  <a:pt x="1181100" y="392822"/>
                </a:lnTo>
                <a:lnTo>
                  <a:pt x="1168400" y="417903"/>
                </a:lnTo>
                <a:lnTo>
                  <a:pt x="1168400" y="520479"/>
                </a:lnTo>
                <a:lnTo>
                  <a:pt x="1155700" y="542089"/>
                </a:lnTo>
                <a:lnTo>
                  <a:pt x="1143000" y="574440"/>
                </a:lnTo>
                <a:lnTo>
                  <a:pt x="1130300" y="620764"/>
                </a:lnTo>
                <a:lnTo>
                  <a:pt x="1117600" y="684294"/>
                </a:lnTo>
                <a:lnTo>
                  <a:pt x="1130300" y="742636"/>
                </a:lnTo>
                <a:lnTo>
                  <a:pt x="1143000" y="787552"/>
                </a:lnTo>
                <a:lnTo>
                  <a:pt x="1181100" y="820206"/>
                </a:lnTo>
                <a:lnTo>
                  <a:pt x="1181100" y="632640"/>
                </a:lnTo>
                <a:lnTo>
                  <a:pt x="1193800" y="596605"/>
                </a:lnTo>
                <a:close/>
              </a:path>
              <a:path w="1384300" h="1141095">
                <a:moveTo>
                  <a:pt x="1384300" y="998329"/>
                </a:moveTo>
                <a:lnTo>
                  <a:pt x="1384300" y="915999"/>
                </a:lnTo>
                <a:lnTo>
                  <a:pt x="1358900" y="866719"/>
                </a:lnTo>
                <a:lnTo>
                  <a:pt x="1320800" y="831698"/>
                </a:lnTo>
                <a:lnTo>
                  <a:pt x="1295400" y="807998"/>
                </a:lnTo>
                <a:lnTo>
                  <a:pt x="1257300" y="792681"/>
                </a:lnTo>
                <a:lnTo>
                  <a:pt x="1206500" y="781926"/>
                </a:lnTo>
                <a:lnTo>
                  <a:pt x="1193800" y="767051"/>
                </a:lnTo>
                <a:lnTo>
                  <a:pt x="1181100" y="737894"/>
                </a:lnTo>
                <a:lnTo>
                  <a:pt x="1181100" y="820206"/>
                </a:lnTo>
                <a:lnTo>
                  <a:pt x="1206500" y="841761"/>
                </a:lnTo>
                <a:lnTo>
                  <a:pt x="1231900" y="853382"/>
                </a:lnTo>
                <a:lnTo>
                  <a:pt x="1270000" y="866241"/>
                </a:lnTo>
                <a:lnTo>
                  <a:pt x="1295400" y="884932"/>
                </a:lnTo>
                <a:lnTo>
                  <a:pt x="1308100" y="912202"/>
                </a:lnTo>
                <a:lnTo>
                  <a:pt x="1320800" y="950796"/>
                </a:lnTo>
                <a:lnTo>
                  <a:pt x="1320800" y="1014195"/>
                </a:lnTo>
                <a:lnTo>
                  <a:pt x="1358900" y="1014179"/>
                </a:lnTo>
                <a:lnTo>
                  <a:pt x="1371600" y="1009226"/>
                </a:lnTo>
                <a:lnTo>
                  <a:pt x="1384300" y="998329"/>
                </a:lnTo>
                <a:close/>
              </a:path>
              <a:path w="1384300" h="1141095">
                <a:moveTo>
                  <a:pt x="1320800" y="1014195"/>
                </a:moveTo>
                <a:lnTo>
                  <a:pt x="1320800" y="950796"/>
                </a:lnTo>
                <a:lnTo>
                  <a:pt x="1181100" y="950841"/>
                </a:lnTo>
                <a:lnTo>
                  <a:pt x="1193800" y="965310"/>
                </a:lnTo>
                <a:lnTo>
                  <a:pt x="1206500" y="980718"/>
                </a:lnTo>
                <a:lnTo>
                  <a:pt x="1206500" y="997036"/>
                </a:lnTo>
                <a:lnTo>
                  <a:pt x="1219200" y="1014240"/>
                </a:lnTo>
                <a:lnTo>
                  <a:pt x="1320800" y="1014195"/>
                </a:lnTo>
                <a:close/>
              </a:path>
              <a:path w="1384300" h="1141095">
                <a:moveTo>
                  <a:pt x="1244600" y="520262"/>
                </a:moveTo>
                <a:lnTo>
                  <a:pt x="1244600" y="493046"/>
                </a:lnTo>
                <a:lnTo>
                  <a:pt x="1231900" y="445579"/>
                </a:lnTo>
                <a:lnTo>
                  <a:pt x="1231900" y="537485"/>
                </a:lnTo>
                <a:lnTo>
                  <a:pt x="1244600" y="520262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28720" y="2306229"/>
            <a:ext cx="217804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25">
                <a:solidFill>
                  <a:srgbClr val="04243B"/>
                </a:solidFill>
                <a:latin typeface="Arial Black"/>
                <a:cs typeface="Arial Black"/>
              </a:rPr>
              <a:t>U</a:t>
            </a:r>
            <a:r>
              <a:rPr dirty="0" sz="1550" spc="-160">
                <a:solidFill>
                  <a:srgbClr val="04243B"/>
                </a:solidFill>
                <a:latin typeface="Arial Black"/>
                <a:cs typeface="Arial Black"/>
              </a:rPr>
              <a:t>I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36455" y="2226807"/>
            <a:ext cx="468630" cy="468630"/>
          </a:xfrm>
          <a:custGeom>
            <a:avLst/>
            <a:gdLst/>
            <a:ahLst/>
            <a:cxnLst/>
            <a:rect l="l" t="t" r="r" b="b"/>
            <a:pathLst>
              <a:path w="468630" h="468630">
                <a:moveTo>
                  <a:pt x="0" y="468233"/>
                </a:moveTo>
                <a:lnTo>
                  <a:pt x="9845" y="458388"/>
                </a:lnTo>
                <a:lnTo>
                  <a:pt x="458373" y="9845"/>
                </a:lnTo>
                <a:lnTo>
                  <a:pt x="468233" y="0"/>
                </a:lnTo>
              </a:path>
            </a:pathLst>
          </a:custGeom>
          <a:ln w="27844">
            <a:solidFill>
              <a:srgbClr val="C258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54671" y="2156322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120502" y="0"/>
                </a:moveTo>
                <a:lnTo>
                  <a:pt x="0" y="40172"/>
                </a:lnTo>
                <a:lnTo>
                  <a:pt x="80330" y="120487"/>
                </a:lnTo>
                <a:lnTo>
                  <a:pt x="120502" y="0"/>
                </a:lnTo>
                <a:close/>
              </a:path>
            </a:pathLst>
          </a:custGeom>
          <a:solidFill>
            <a:srgbClr val="C25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65970" y="2645024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120502" y="80345"/>
                </a:moveTo>
                <a:lnTo>
                  <a:pt x="40157" y="0"/>
                </a:lnTo>
                <a:lnTo>
                  <a:pt x="0" y="120502"/>
                </a:lnTo>
                <a:lnTo>
                  <a:pt x="120502" y="80345"/>
                </a:lnTo>
                <a:close/>
              </a:path>
            </a:pathLst>
          </a:custGeom>
          <a:solidFill>
            <a:srgbClr val="C25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2773" y="4060576"/>
            <a:ext cx="334010" cy="505459"/>
          </a:xfrm>
          <a:custGeom>
            <a:avLst/>
            <a:gdLst/>
            <a:ahLst/>
            <a:cxnLst/>
            <a:rect l="l" t="t" r="r" b="b"/>
            <a:pathLst>
              <a:path w="334010" h="505460">
                <a:moveTo>
                  <a:pt x="0" y="0"/>
                </a:moveTo>
                <a:lnTo>
                  <a:pt x="7680" y="11628"/>
                </a:lnTo>
                <a:lnTo>
                  <a:pt x="325983" y="493440"/>
                </a:lnTo>
                <a:lnTo>
                  <a:pt x="333649" y="505053"/>
                </a:lnTo>
              </a:path>
            </a:pathLst>
          </a:custGeom>
          <a:ln w="27844">
            <a:solidFill>
              <a:srgbClr val="C258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01360" y="4522713"/>
            <a:ext cx="110489" cy="126364"/>
          </a:xfrm>
          <a:custGeom>
            <a:avLst/>
            <a:gdLst/>
            <a:ahLst/>
            <a:cxnLst/>
            <a:rect l="l" t="t" r="r" b="b"/>
            <a:pathLst>
              <a:path w="110489" h="126364">
                <a:moveTo>
                  <a:pt x="110002" y="126095"/>
                </a:moveTo>
                <a:lnTo>
                  <a:pt x="94792" y="0"/>
                </a:lnTo>
                <a:lnTo>
                  <a:pt x="0" y="62621"/>
                </a:lnTo>
                <a:lnTo>
                  <a:pt x="110002" y="126095"/>
                </a:lnTo>
                <a:close/>
              </a:path>
            </a:pathLst>
          </a:custGeom>
          <a:solidFill>
            <a:srgbClr val="C25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67833" y="3977411"/>
            <a:ext cx="110489" cy="126364"/>
          </a:xfrm>
          <a:custGeom>
            <a:avLst/>
            <a:gdLst/>
            <a:ahLst/>
            <a:cxnLst/>
            <a:rect l="l" t="t" r="r" b="b"/>
            <a:pathLst>
              <a:path w="110489" h="126364">
                <a:moveTo>
                  <a:pt x="110017" y="63474"/>
                </a:moveTo>
                <a:lnTo>
                  <a:pt x="0" y="0"/>
                </a:lnTo>
                <a:lnTo>
                  <a:pt x="15224" y="126095"/>
                </a:lnTo>
                <a:lnTo>
                  <a:pt x="110017" y="63474"/>
                </a:lnTo>
                <a:close/>
              </a:path>
            </a:pathLst>
          </a:custGeom>
          <a:solidFill>
            <a:srgbClr val="C2584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3651" y="1829836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4401830"/>
                </a:moveTo>
                <a:lnTo>
                  <a:pt x="0" y="0"/>
                </a:lnTo>
              </a:path>
            </a:pathLst>
          </a:custGeom>
          <a:ln w="22275">
            <a:solidFill>
              <a:srgbClr val="D7DA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89873" y="1829836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4401830"/>
                </a:moveTo>
                <a:lnTo>
                  <a:pt x="0" y="0"/>
                </a:lnTo>
              </a:path>
            </a:pathLst>
          </a:custGeom>
          <a:ln w="22275">
            <a:solidFill>
              <a:srgbClr val="D7DA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460" y="1025372"/>
            <a:ext cx="3197860" cy="4667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280">
                <a:solidFill>
                  <a:srgbClr val="04243B"/>
                </a:solidFill>
              </a:rPr>
              <a:t>Functional</a:t>
            </a:r>
            <a:r>
              <a:rPr dirty="0" sz="2900" spc="-365">
                <a:solidFill>
                  <a:srgbClr val="04243B"/>
                </a:solidFill>
              </a:rPr>
              <a:t> </a:t>
            </a:r>
            <a:r>
              <a:rPr dirty="0" sz="2900" spc="-409">
                <a:solidFill>
                  <a:srgbClr val="04243B"/>
                </a:solidFill>
              </a:rPr>
              <a:t>Decomposition</a:t>
            </a:r>
            <a:endParaRPr sz="2900"/>
          </a:p>
        </p:txBody>
      </p:sp>
      <p:sp>
        <p:nvSpPr>
          <p:cNvPr id="5" name="object 5"/>
          <p:cNvSpPr txBox="1"/>
          <p:nvPr/>
        </p:nvSpPr>
        <p:spPr>
          <a:xfrm>
            <a:off x="3847454" y="1857468"/>
            <a:ext cx="2691130" cy="34372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57580">
              <a:lnSpc>
                <a:spcPct val="121800"/>
              </a:lnSpc>
              <a:spcBef>
                <a:spcPts val="90"/>
              </a:spcBef>
            </a:pPr>
            <a:r>
              <a:rPr dirty="0" sz="2250" spc="-55" b="1">
                <a:solidFill>
                  <a:srgbClr val="233D97"/>
                </a:solidFill>
                <a:latin typeface="Arial"/>
                <a:cs typeface="Arial"/>
              </a:rPr>
              <a:t>Independent  </a:t>
            </a:r>
            <a:r>
              <a:rPr dirty="0" sz="2250" spc="-135" b="1">
                <a:solidFill>
                  <a:srgbClr val="233D97"/>
                </a:solidFill>
                <a:latin typeface="Arial"/>
                <a:cs typeface="Arial"/>
              </a:rPr>
              <a:t>D</a:t>
            </a:r>
            <a:r>
              <a:rPr dirty="0" sz="2250" spc="-6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110" b="1">
                <a:solidFill>
                  <a:srgbClr val="233D97"/>
                </a:solidFill>
                <a:latin typeface="Arial"/>
                <a:cs typeface="Arial"/>
              </a:rPr>
              <a:t>v</a:t>
            </a:r>
            <a:r>
              <a:rPr dirty="0" sz="2250" spc="-4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20" b="1">
                <a:solidFill>
                  <a:srgbClr val="233D97"/>
                </a:solidFill>
                <a:latin typeface="Arial"/>
                <a:cs typeface="Arial"/>
              </a:rPr>
              <a:t>l</a:t>
            </a:r>
            <a:r>
              <a:rPr dirty="0" sz="2250" spc="-95" b="1">
                <a:solidFill>
                  <a:srgbClr val="233D97"/>
                </a:solidFill>
                <a:latin typeface="Arial"/>
                <a:cs typeface="Arial"/>
              </a:rPr>
              <a:t>op</a:t>
            </a:r>
            <a:r>
              <a:rPr dirty="0" sz="2250" spc="-30" b="1">
                <a:solidFill>
                  <a:srgbClr val="233D97"/>
                </a:solidFill>
                <a:latin typeface="Arial"/>
                <a:cs typeface="Arial"/>
              </a:rPr>
              <a:t>m</a:t>
            </a:r>
            <a:r>
              <a:rPr dirty="0" sz="2250" spc="-4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95" b="1">
                <a:solidFill>
                  <a:srgbClr val="233D97"/>
                </a:solidFill>
                <a:latin typeface="Arial"/>
                <a:cs typeface="Arial"/>
              </a:rPr>
              <a:t>n</a:t>
            </a:r>
            <a:r>
              <a:rPr dirty="0" sz="2250" spc="45" b="1">
                <a:solidFill>
                  <a:srgbClr val="233D97"/>
                </a:solidFill>
                <a:latin typeface="Arial"/>
                <a:cs typeface="Arial"/>
              </a:rPr>
              <a:t>t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0600"/>
              </a:lnSpc>
              <a:spcBef>
                <a:spcPts val="1195"/>
              </a:spcBef>
            </a:pPr>
            <a:r>
              <a:rPr dirty="0" sz="2200" spc="-260">
                <a:solidFill>
                  <a:srgbClr val="04243B"/>
                </a:solidFill>
                <a:latin typeface="Arial Black"/>
                <a:cs typeface="Arial Black"/>
              </a:rPr>
              <a:t>Dependent </a:t>
            </a:r>
            <a:r>
              <a:rPr dirty="0" sz="2200" spc="-225">
                <a:solidFill>
                  <a:srgbClr val="04243B"/>
                </a:solidFill>
                <a:latin typeface="Arial Black"/>
                <a:cs typeface="Arial Black"/>
              </a:rPr>
              <a:t>on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shared  data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formats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and  </a:t>
            </a: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schema. </a:t>
            </a:r>
            <a:r>
              <a:rPr dirty="0" sz="2200" spc="-204">
                <a:solidFill>
                  <a:srgbClr val="04243B"/>
                </a:solidFill>
                <a:latin typeface="Arial Black"/>
                <a:cs typeface="Arial Black"/>
              </a:rPr>
              <a:t>Must </a:t>
            </a:r>
            <a:r>
              <a:rPr dirty="0" sz="2200" spc="-270">
                <a:solidFill>
                  <a:srgbClr val="04243B"/>
                </a:solidFill>
                <a:latin typeface="Arial Black"/>
                <a:cs typeface="Arial Black"/>
              </a:rPr>
              <a:t>be  </a:t>
            </a:r>
            <a:r>
              <a:rPr dirty="0" sz="2200" spc="-210">
                <a:solidFill>
                  <a:srgbClr val="04243B"/>
                </a:solidFill>
                <a:latin typeface="Arial Black"/>
                <a:cs typeface="Arial Black"/>
              </a:rPr>
              <a:t>jointly </a:t>
            </a:r>
            <a:r>
              <a:rPr dirty="0" sz="2200" spc="-229">
                <a:solidFill>
                  <a:srgbClr val="04243B"/>
                </a:solidFill>
                <a:latin typeface="Arial Black"/>
                <a:cs typeface="Arial Black"/>
              </a:rPr>
              <a:t>defined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and  </a:t>
            </a:r>
            <a:r>
              <a:rPr dirty="0" sz="2200" spc="-265">
                <a:solidFill>
                  <a:srgbClr val="04243B"/>
                </a:solidFill>
                <a:latin typeface="Arial Black"/>
                <a:cs typeface="Arial Black"/>
              </a:rPr>
              <a:t>agreed </a:t>
            </a:r>
            <a:r>
              <a:rPr dirty="0" sz="2200" spc="-225">
                <a:solidFill>
                  <a:srgbClr val="04243B"/>
                </a:solidFill>
                <a:latin typeface="Arial Black"/>
                <a:cs typeface="Arial Black"/>
              </a:rPr>
              <a:t>upon </a:t>
            </a:r>
            <a:r>
              <a:rPr dirty="0" sz="2200" spc="-240">
                <a:solidFill>
                  <a:srgbClr val="04243B"/>
                </a:solidFill>
                <a:latin typeface="Arial Black"/>
                <a:cs typeface="Arial Black"/>
              </a:rPr>
              <a:t>across  </a:t>
            </a:r>
            <a:r>
              <a:rPr dirty="0" sz="2200" spc="-229">
                <a:solidFill>
                  <a:srgbClr val="04243B"/>
                </a:solidFill>
                <a:latin typeface="Arial Black"/>
                <a:cs typeface="Arial Black"/>
              </a:rPr>
              <a:t>multiple</a:t>
            </a:r>
            <a:r>
              <a:rPr dirty="0" sz="2200" spc="-200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groups.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2740" y="1927541"/>
            <a:ext cx="239395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65" b="1">
                <a:solidFill>
                  <a:srgbClr val="233D97"/>
                </a:solidFill>
                <a:latin typeface="Arial"/>
                <a:cs typeface="Arial"/>
              </a:rPr>
              <a:t>Comprehensibility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2740" y="2807433"/>
            <a:ext cx="2941320" cy="20415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80"/>
              </a:spcBef>
            </a:pPr>
            <a:r>
              <a:rPr dirty="0" sz="2200" spc="-300">
                <a:solidFill>
                  <a:srgbClr val="04243B"/>
                </a:solidFill>
                <a:latin typeface="Arial Black"/>
                <a:cs typeface="Arial Black"/>
              </a:rPr>
              <a:t>You </a:t>
            </a:r>
            <a:r>
              <a:rPr dirty="0" sz="2200" spc="-270">
                <a:solidFill>
                  <a:srgbClr val="04243B"/>
                </a:solidFill>
                <a:latin typeface="Arial Black"/>
                <a:cs typeface="Arial Black"/>
              </a:rPr>
              <a:t>need </a:t>
            </a:r>
            <a:r>
              <a:rPr dirty="0" sz="2200" spc="-225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305">
                <a:solidFill>
                  <a:srgbClr val="04243B"/>
                </a:solidFill>
                <a:latin typeface="Arial Black"/>
                <a:cs typeface="Arial Black"/>
              </a:rPr>
              <a:t>know 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something </a:t>
            </a:r>
            <a:r>
              <a:rPr dirty="0" sz="2200" spc="-229">
                <a:solidFill>
                  <a:srgbClr val="04243B"/>
                </a:solidFill>
                <a:latin typeface="Arial Black"/>
                <a:cs typeface="Arial Black"/>
              </a:rPr>
              <a:t>about </a:t>
            </a:r>
            <a:r>
              <a:rPr dirty="0" sz="2200" spc="-295">
                <a:solidFill>
                  <a:srgbClr val="04243B"/>
                </a:solidFill>
                <a:latin typeface="Arial Black"/>
                <a:cs typeface="Arial Black"/>
              </a:rPr>
              <a:t>how  </a:t>
            </a:r>
            <a:r>
              <a:rPr dirty="0" sz="2200" spc="-210">
                <a:solidFill>
                  <a:srgbClr val="04243B"/>
                </a:solidFill>
                <a:latin typeface="Arial Black"/>
                <a:cs typeface="Arial Black"/>
              </a:rPr>
              <a:t>all </a:t>
            </a:r>
            <a:r>
              <a:rPr dirty="0" sz="2200" spc="-165">
                <a:solidFill>
                  <a:srgbClr val="04243B"/>
                </a:solidFill>
                <a:latin typeface="Arial Black"/>
                <a:cs typeface="Arial Black"/>
              </a:rPr>
              <a:t>of </a:t>
            </a: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the </a:t>
            </a:r>
            <a:r>
              <a:rPr dirty="0" sz="2200" spc="-240">
                <a:solidFill>
                  <a:srgbClr val="04243B"/>
                </a:solidFill>
                <a:latin typeface="Arial Black"/>
                <a:cs typeface="Arial Black"/>
              </a:rPr>
              <a:t>modules </a:t>
            </a:r>
            <a:r>
              <a:rPr dirty="0" sz="2200" spc="-305">
                <a:solidFill>
                  <a:srgbClr val="04243B"/>
                </a:solidFill>
                <a:latin typeface="Arial Black"/>
                <a:cs typeface="Arial Black"/>
              </a:rPr>
              <a:t>work 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understand </a:t>
            </a: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the  </a:t>
            </a:r>
            <a:r>
              <a:rPr dirty="0" sz="2200" spc="-270">
                <a:solidFill>
                  <a:srgbClr val="04243B"/>
                </a:solidFill>
                <a:latin typeface="Arial Black"/>
                <a:cs typeface="Arial Black"/>
              </a:rPr>
              <a:t>whole</a:t>
            </a:r>
            <a:r>
              <a:rPr dirty="0" sz="2200" spc="-195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2200" spc="-229">
                <a:solidFill>
                  <a:srgbClr val="04243B"/>
                </a:solidFill>
                <a:latin typeface="Arial Black"/>
                <a:cs typeface="Arial Black"/>
              </a:rPr>
              <a:t>system.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460" y="1927541"/>
            <a:ext cx="115887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90" b="1">
                <a:solidFill>
                  <a:srgbClr val="233D97"/>
                </a:solidFill>
                <a:latin typeface="Arial"/>
                <a:cs typeface="Arial"/>
              </a:rPr>
              <a:t>Changes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460" y="2807433"/>
            <a:ext cx="2887345" cy="28492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80"/>
              </a:spcBef>
            </a:pPr>
            <a:r>
              <a:rPr dirty="0" sz="2200" spc="-225">
                <a:solidFill>
                  <a:srgbClr val="04243B"/>
                </a:solidFill>
                <a:latin typeface="Arial Black"/>
                <a:cs typeface="Arial Black"/>
              </a:rPr>
              <a:t>Struggles </a:t>
            </a:r>
            <a:r>
              <a:rPr dirty="0" sz="2200" spc="-260">
                <a:solidFill>
                  <a:srgbClr val="04243B"/>
                </a:solidFill>
                <a:latin typeface="Arial Black"/>
                <a:cs typeface="Arial Black"/>
              </a:rPr>
              <a:t>with  </a:t>
            </a:r>
            <a:r>
              <a:rPr dirty="0" sz="2200" spc="-275">
                <a:solidFill>
                  <a:srgbClr val="04243B"/>
                </a:solidFill>
                <a:latin typeface="Arial Black"/>
                <a:cs typeface="Arial Black"/>
              </a:rPr>
              <a:t>knowledge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spread  across </a:t>
            </a:r>
            <a:r>
              <a:rPr dirty="0" sz="2200" spc="-210">
                <a:solidFill>
                  <a:srgbClr val="04243B"/>
                </a:solidFill>
                <a:latin typeface="Arial Black"/>
                <a:cs typeface="Arial Black"/>
              </a:rPr>
              <a:t>all </a:t>
            </a: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modules, </a:t>
            </a:r>
            <a:r>
              <a:rPr dirty="0" sz="2200" spc="-210">
                <a:solidFill>
                  <a:srgbClr val="04243B"/>
                </a:solidFill>
                <a:latin typeface="Arial Black"/>
                <a:cs typeface="Arial Black"/>
              </a:rPr>
              <a:t>so 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often </a:t>
            </a:r>
            <a:r>
              <a:rPr dirty="0" sz="2200" spc="-275">
                <a:solidFill>
                  <a:srgbClr val="04243B"/>
                </a:solidFill>
                <a:latin typeface="Arial Black"/>
                <a:cs typeface="Arial Black"/>
              </a:rPr>
              <a:t>each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module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has 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260">
                <a:solidFill>
                  <a:srgbClr val="04243B"/>
                </a:solidFill>
                <a:latin typeface="Arial Black"/>
                <a:cs typeface="Arial Black"/>
              </a:rPr>
              <a:t>change </a:t>
            </a:r>
            <a:r>
              <a:rPr dirty="0" sz="2200" spc="-204">
                <a:solidFill>
                  <a:srgbClr val="04243B"/>
                </a:solidFill>
                <a:latin typeface="Arial Black"/>
                <a:cs typeface="Arial Black"/>
              </a:rPr>
              <a:t>in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response 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265">
                <a:solidFill>
                  <a:srgbClr val="04243B"/>
                </a:solidFill>
                <a:latin typeface="Arial Black"/>
                <a:cs typeface="Arial Black"/>
              </a:rPr>
              <a:t>a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desired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functional 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change.</a:t>
            </a:r>
            <a:endParaRPr sz="2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1237" y="3353192"/>
            <a:ext cx="4593590" cy="13620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 indent="545465">
              <a:lnSpc>
                <a:spcPct val="100800"/>
              </a:lnSpc>
              <a:spcBef>
                <a:spcPts val="90"/>
              </a:spcBef>
            </a:pPr>
            <a:r>
              <a:rPr dirty="0" sz="4350" spc="-400">
                <a:solidFill>
                  <a:srgbClr val="04243B"/>
                </a:solidFill>
                <a:latin typeface="Times New Roman"/>
                <a:cs typeface="Times New Roman"/>
              </a:rPr>
              <a:t>Let’s </a:t>
            </a:r>
            <a:r>
              <a:rPr dirty="0" sz="4350" spc="-215">
                <a:solidFill>
                  <a:srgbClr val="04243B"/>
                </a:solidFill>
                <a:latin typeface="Times New Roman"/>
                <a:cs typeface="Times New Roman"/>
              </a:rPr>
              <a:t>Refactor </a:t>
            </a:r>
            <a:r>
              <a:rPr dirty="0" sz="4350" spc="-50">
                <a:solidFill>
                  <a:srgbClr val="04243B"/>
                </a:solidFill>
                <a:latin typeface="Times New Roman"/>
                <a:cs typeface="Times New Roman"/>
              </a:rPr>
              <a:t>to </a:t>
            </a:r>
            <a:r>
              <a:rPr dirty="0" sz="4350" spc="-85">
                <a:solidFill>
                  <a:srgbClr val="04243B"/>
                </a:solidFill>
                <a:latin typeface="Times New Roman"/>
                <a:cs typeface="Times New Roman"/>
              </a:rPr>
              <a:t>a  </a:t>
            </a:r>
            <a:r>
              <a:rPr dirty="0" sz="4350" spc="-325">
                <a:solidFill>
                  <a:srgbClr val="04243B"/>
                </a:solidFill>
                <a:latin typeface="Times New Roman"/>
                <a:cs typeface="Times New Roman"/>
              </a:rPr>
              <a:t>Capability</a:t>
            </a:r>
            <a:r>
              <a:rPr dirty="0" sz="4350" spc="-505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475">
                <a:solidFill>
                  <a:srgbClr val="04243B"/>
                </a:solidFill>
                <a:latin typeface="Times New Roman"/>
                <a:cs typeface="Times New Roman"/>
              </a:rPr>
              <a:t>Decomposition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4980" y="2412033"/>
            <a:ext cx="1798320" cy="199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0" spc="-130">
                <a:solidFill>
                  <a:srgbClr val="04243B"/>
                </a:solidFill>
                <a:latin typeface="Arial Black"/>
                <a:cs typeface="Arial Black"/>
              </a:rPr>
              <a:t>Decomposition</a:t>
            </a:r>
            <a:r>
              <a:rPr dirty="0" sz="1150" spc="-120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1150" spc="-140">
                <a:solidFill>
                  <a:srgbClr val="04243B"/>
                </a:solidFill>
                <a:latin typeface="Arial Black"/>
                <a:cs typeface="Arial Black"/>
              </a:rPr>
              <a:t>Techniques</a:t>
            </a:r>
            <a:endParaRPr sz="1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1597" y="287171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1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226" y="5346186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 h="0">
                <a:moveTo>
                  <a:pt x="0" y="0"/>
                </a:moveTo>
                <a:lnTo>
                  <a:pt x="406237" y="0"/>
                </a:lnTo>
              </a:path>
            </a:pathLst>
          </a:custGeom>
          <a:ln w="27844">
            <a:solidFill>
              <a:srgbClr val="051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0534" y="5289372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29"/>
                </a:lnTo>
                <a:lnTo>
                  <a:pt x="113614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51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12213" y="2822362"/>
            <a:ext cx="1992593" cy="5047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17791" y="4795489"/>
            <a:ext cx="1401445" cy="1115060"/>
          </a:xfrm>
          <a:custGeom>
            <a:avLst/>
            <a:gdLst/>
            <a:ahLst/>
            <a:cxnLst/>
            <a:rect l="l" t="t" r="r" b="b"/>
            <a:pathLst>
              <a:path w="1401445" h="1115060">
                <a:moveTo>
                  <a:pt x="312099" y="0"/>
                </a:moveTo>
                <a:lnTo>
                  <a:pt x="210190" y="0"/>
                </a:lnTo>
                <a:lnTo>
                  <a:pt x="176748" y="6561"/>
                </a:lnTo>
                <a:lnTo>
                  <a:pt x="115605" y="59045"/>
                </a:lnTo>
                <a:lnTo>
                  <a:pt x="87900" y="104964"/>
                </a:lnTo>
                <a:lnTo>
                  <a:pt x="62102" y="163997"/>
                </a:lnTo>
                <a:lnTo>
                  <a:pt x="47546" y="206027"/>
                </a:lnTo>
                <a:lnTo>
                  <a:pt x="34930" y="250094"/>
                </a:lnTo>
                <a:lnTo>
                  <a:pt x="24256" y="296200"/>
                </a:lnTo>
                <a:lnTo>
                  <a:pt x="15523" y="344345"/>
                </a:lnTo>
                <a:lnTo>
                  <a:pt x="8731" y="394530"/>
                </a:lnTo>
                <a:lnTo>
                  <a:pt x="3880" y="446755"/>
                </a:lnTo>
                <a:lnTo>
                  <a:pt x="996" y="500529"/>
                </a:lnTo>
                <a:lnTo>
                  <a:pt x="0" y="557326"/>
                </a:lnTo>
                <a:lnTo>
                  <a:pt x="970" y="613638"/>
                </a:lnTo>
                <a:lnTo>
                  <a:pt x="3880" y="667906"/>
                </a:lnTo>
                <a:lnTo>
                  <a:pt x="8731" y="720133"/>
                </a:lnTo>
                <a:lnTo>
                  <a:pt x="15523" y="770317"/>
                </a:lnTo>
                <a:lnTo>
                  <a:pt x="24256" y="818459"/>
                </a:lnTo>
                <a:lnTo>
                  <a:pt x="34930" y="864560"/>
                </a:lnTo>
                <a:lnTo>
                  <a:pt x="47546" y="908621"/>
                </a:lnTo>
                <a:lnTo>
                  <a:pt x="62137" y="950720"/>
                </a:lnTo>
                <a:lnTo>
                  <a:pt x="87900" y="1009688"/>
                </a:lnTo>
                <a:lnTo>
                  <a:pt x="115605" y="1055616"/>
                </a:lnTo>
                <a:lnTo>
                  <a:pt x="145220" y="1088422"/>
                </a:lnTo>
                <a:lnTo>
                  <a:pt x="210190" y="1114668"/>
                </a:lnTo>
                <a:lnTo>
                  <a:pt x="312099" y="1114668"/>
                </a:lnTo>
                <a:lnTo>
                  <a:pt x="381663" y="1088422"/>
                </a:lnTo>
                <a:lnTo>
                  <a:pt x="413192" y="1055616"/>
                </a:lnTo>
                <a:lnTo>
                  <a:pt x="442551" y="1009688"/>
                </a:lnTo>
                <a:lnTo>
                  <a:pt x="469742" y="950640"/>
                </a:lnTo>
                <a:lnTo>
                  <a:pt x="485052" y="908595"/>
                </a:lnTo>
                <a:lnTo>
                  <a:pt x="498333" y="864458"/>
                </a:lnTo>
                <a:lnTo>
                  <a:pt x="509575" y="818231"/>
                </a:lnTo>
                <a:lnTo>
                  <a:pt x="518716" y="770317"/>
                </a:lnTo>
                <a:lnTo>
                  <a:pt x="525859" y="720133"/>
                </a:lnTo>
                <a:lnTo>
                  <a:pt x="530963" y="667906"/>
                </a:lnTo>
                <a:lnTo>
                  <a:pt x="534025" y="613638"/>
                </a:lnTo>
                <a:lnTo>
                  <a:pt x="535045" y="557326"/>
                </a:lnTo>
                <a:lnTo>
                  <a:pt x="534087" y="504456"/>
                </a:lnTo>
                <a:lnTo>
                  <a:pt x="530963" y="446755"/>
                </a:lnTo>
                <a:lnTo>
                  <a:pt x="525859" y="394530"/>
                </a:lnTo>
                <a:lnTo>
                  <a:pt x="518716" y="344345"/>
                </a:lnTo>
                <a:lnTo>
                  <a:pt x="509532" y="296200"/>
                </a:lnTo>
                <a:lnTo>
                  <a:pt x="498308" y="250094"/>
                </a:lnTo>
                <a:lnTo>
                  <a:pt x="485045" y="206027"/>
                </a:lnTo>
                <a:lnTo>
                  <a:pt x="469742" y="163997"/>
                </a:lnTo>
                <a:lnTo>
                  <a:pt x="442551" y="104964"/>
                </a:lnTo>
                <a:lnTo>
                  <a:pt x="413192" y="59045"/>
                </a:lnTo>
                <a:lnTo>
                  <a:pt x="381663" y="26244"/>
                </a:lnTo>
                <a:lnTo>
                  <a:pt x="347966" y="6561"/>
                </a:lnTo>
                <a:lnTo>
                  <a:pt x="312099" y="0"/>
                </a:lnTo>
                <a:close/>
              </a:path>
              <a:path w="1401445" h="1115060">
                <a:moveTo>
                  <a:pt x="707029" y="0"/>
                </a:moveTo>
                <a:lnTo>
                  <a:pt x="522305" y="0"/>
                </a:lnTo>
                <a:lnTo>
                  <a:pt x="512746" y="3579"/>
                </a:lnTo>
                <a:lnTo>
                  <a:pt x="509560" y="7960"/>
                </a:lnTo>
                <a:lnTo>
                  <a:pt x="512746" y="13139"/>
                </a:lnTo>
                <a:lnTo>
                  <a:pt x="522305" y="19110"/>
                </a:lnTo>
                <a:lnTo>
                  <a:pt x="550521" y="43435"/>
                </a:lnTo>
                <a:lnTo>
                  <a:pt x="576574" y="75662"/>
                </a:lnTo>
                <a:lnTo>
                  <a:pt x="600463" y="115791"/>
                </a:lnTo>
                <a:lnTo>
                  <a:pt x="622186" y="163819"/>
                </a:lnTo>
                <a:lnTo>
                  <a:pt x="641741" y="219745"/>
                </a:lnTo>
                <a:lnTo>
                  <a:pt x="653987" y="263288"/>
                </a:lnTo>
                <a:lnTo>
                  <a:pt x="664351" y="308394"/>
                </a:lnTo>
                <a:lnTo>
                  <a:pt x="672833" y="355061"/>
                </a:lnTo>
                <a:lnTo>
                  <a:pt x="679460" y="403587"/>
                </a:lnTo>
                <a:lnTo>
                  <a:pt x="684153" y="453210"/>
                </a:lnTo>
                <a:lnTo>
                  <a:pt x="686975" y="504456"/>
                </a:lnTo>
                <a:lnTo>
                  <a:pt x="687918" y="557326"/>
                </a:lnTo>
                <a:lnTo>
                  <a:pt x="686975" y="610202"/>
                </a:lnTo>
                <a:lnTo>
                  <a:pt x="684146" y="661583"/>
                </a:lnTo>
                <a:lnTo>
                  <a:pt x="679432" y="711371"/>
                </a:lnTo>
                <a:lnTo>
                  <a:pt x="672833" y="759599"/>
                </a:lnTo>
                <a:lnTo>
                  <a:pt x="664351" y="806267"/>
                </a:lnTo>
                <a:lnTo>
                  <a:pt x="653987" y="851375"/>
                </a:lnTo>
                <a:lnTo>
                  <a:pt x="641741" y="894923"/>
                </a:lnTo>
                <a:lnTo>
                  <a:pt x="622186" y="950720"/>
                </a:lnTo>
                <a:lnTo>
                  <a:pt x="600463" y="998362"/>
                </a:lnTo>
                <a:lnTo>
                  <a:pt x="576574" y="1037850"/>
                </a:lnTo>
                <a:lnTo>
                  <a:pt x="550521" y="1069186"/>
                </a:lnTo>
                <a:lnTo>
                  <a:pt x="510355" y="1102125"/>
                </a:lnTo>
                <a:lnTo>
                  <a:pt x="506371" y="1109092"/>
                </a:lnTo>
                <a:lnTo>
                  <a:pt x="510355" y="1113274"/>
                </a:lnTo>
                <a:lnTo>
                  <a:pt x="522305" y="1114668"/>
                </a:lnTo>
                <a:lnTo>
                  <a:pt x="707029" y="1114668"/>
                </a:lnTo>
                <a:lnTo>
                  <a:pt x="748928" y="1108107"/>
                </a:lnTo>
                <a:lnTo>
                  <a:pt x="788031" y="1088422"/>
                </a:lnTo>
                <a:lnTo>
                  <a:pt x="824335" y="1055616"/>
                </a:lnTo>
                <a:lnTo>
                  <a:pt x="857837" y="1009688"/>
                </a:lnTo>
                <a:lnTo>
                  <a:pt x="888537" y="950640"/>
                </a:lnTo>
                <a:lnTo>
                  <a:pt x="905713" y="908595"/>
                </a:lnTo>
                <a:lnTo>
                  <a:pt x="920596" y="864458"/>
                </a:lnTo>
                <a:lnTo>
                  <a:pt x="933188" y="818231"/>
                </a:lnTo>
                <a:lnTo>
                  <a:pt x="943489" y="769913"/>
                </a:lnTo>
                <a:lnTo>
                  <a:pt x="951499" y="719504"/>
                </a:lnTo>
                <a:lnTo>
                  <a:pt x="957220" y="667006"/>
                </a:lnTo>
                <a:lnTo>
                  <a:pt x="960575" y="613638"/>
                </a:lnTo>
                <a:lnTo>
                  <a:pt x="961796" y="555741"/>
                </a:lnTo>
                <a:lnTo>
                  <a:pt x="960652" y="499085"/>
                </a:lnTo>
                <a:lnTo>
                  <a:pt x="957220" y="444570"/>
                </a:lnTo>
                <a:lnTo>
                  <a:pt x="951499" y="392195"/>
                </a:lnTo>
                <a:lnTo>
                  <a:pt x="943489" y="341960"/>
                </a:lnTo>
                <a:lnTo>
                  <a:pt x="933188" y="293865"/>
                </a:lnTo>
                <a:lnTo>
                  <a:pt x="920596" y="247909"/>
                </a:lnTo>
                <a:lnTo>
                  <a:pt x="905713" y="204092"/>
                </a:lnTo>
                <a:lnTo>
                  <a:pt x="888537" y="162412"/>
                </a:lnTo>
                <a:lnTo>
                  <a:pt x="857837" y="103942"/>
                </a:lnTo>
                <a:lnTo>
                  <a:pt x="824335" y="58466"/>
                </a:lnTo>
                <a:lnTo>
                  <a:pt x="788031" y="25984"/>
                </a:lnTo>
                <a:lnTo>
                  <a:pt x="748928" y="6496"/>
                </a:lnTo>
                <a:lnTo>
                  <a:pt x="707029" y="0"/>
                </a:lnTo>
                <a:close/>
              </a:path>
              <a:path w="1401445" h="1115060">
                <a:moveTo>
                  <a:pt x="1089202" y="0"/>
                </a:moveTo>
                <a:lnTo>
                  <a:pt x="929944" y="0"/>
                </a:lnTo>
                <a:lnTo>
                  <a:pt x="916612" y="1394"/>
                </a:lnTo>
                <a:lnTo>
                  <a:pt x="911637" y="5575"/>
                </a:lnTo>
                <a:lnTo>
                  <a:pt x="915024" y="12543"/>
                </a:lnTo>
                <a:lnTo>
                  <a:pt x="926774" y="22296"/>
                </a:lnTo>
                <a:lnTo>
                  <a:pt x="958747" y="46556"/>
                </a:lnTo>
                <a:lnTo>
                  <a:pt x="988428" y="78591"/>
                </a:lnTo>
                <a:lnTo>
                  <a:pt x="1015816" y="118400"/>
                </a:lnTo>
                <a:lnTo>
                  <a:pt x="1040914" y="165980"/>
                </a:lnTo>
                <a:lnTo>
                  <a:pt x="1063721" y="221330"/>
                </a:lnTo>
                <a:lnTo>
                  <a:pt x="1078078" y="264459"/>
                </a:lnTo>
                <a:lnTo>
                  <a:pt x="1090228" y="309211"/>
                </a:lnTo>
                <a:lnTo>
                  <a:pt x="1100171" y="355587"/>
                </a:lnTo>
                <a:lnTo>
                  <a:pt x="1107906" y="403587"/>
                </a:lnTo>
                <a:lnTo>
                  <a:pt x="1113432" y="453210"/>
                </a:lnTo>
                <a:lnTo>
                  <a:pt x="1116748" y="504456"/>
                </a:lnTo>
                <a:lnTo>
                  <a:pt x="1117853" y="557326"/>
                </a:lnTo>
                <a:lnTo>
                  <a:pt x="1116748" y="610202"/>
                </a:lnTo>
                <a:lnTo>
                  <a:pt x="1113417" y="661583"/>
                </a:lnTo>
                <a:lnTo>
                  <a:pt x="1107906" y="711077"/>
                </a:lnTo>
                <a:lnTo>
                  <a:pt x="1100171" y="759077"/>
                </a:lnTo>
                <a:lnTo>
                  <a:pt x="1090228" y="805451"/>
                </a:lnTo>
                <a:lnTo>
                  <a:pt x="1078078" y="850199"/>
                </a:lnTo>
                <a:lnTo>
                  <a:pt x="1063721" y="893323"/>
                </a:lnTo>
                <a:lnTo>
                  <a:pt x="1040914" y="948673"/>
                </a:lnTo>
                <a:lnTo>
                  <a:pt x="1015816" y="996254"/>
                </a:lnTo>
                <a:lnTo>
                  <a:pt x="988428" y="1036064"/>
                </a:lnTo>
                <a:lnTo>
                  <a:pt x="958747" y="1068104"/>
                </a:lnTo>
                <a:lnTo>
                  <a:pt x="926774" y="1092372"/>
                </a:lnTo>
                <a:lnTo>
                  <a:pt x="916152" y="1098743"/>
                </a:lnTo>
                <a:lnTo>
                  <a:pt x="911900" y="1104046"/>
                </a:lnTo>
                <a:lnTo>
                  <a:pt x="916152" y="1112550"/>
                </a:lnTo>
                <a:lnTo>
                  <a:pt x="921471" y="1114668"/>
                </a:lnTo>
                <a:lnTo>
                  <a:pt x="1089202" y="1114668"/>
                </a:lnTo>
                <a:lnTo>
                  <a:pt x="1127902" y="1110024"/>
                </a:lnTo>
                <a:lnTo>
                  <a:pt x="1165453" y="1096091"/>
                </a:lnTo>
                <a:lnTo>
                  <a:pt x="1201854" y="1072869"/>
                </a:lnTo>
                <a:lnTo>
                  <a:pt x="1237107" y="1040358"/>
                </a:lnTo>
                <a:lnTo>
                  <a:pt x="1271210" y="998559"/>
                </a:lnTo>
                <a:lnTo>
                  <a:pt x="1304162" y="947470"/>
                </a:lnTo>
                <a:lnTo>
                  <a:pt x="1326927" y="904775"/>
                </a:lnTo>
                <a:lnTo>
                  <a:pt x="1346657" y="860288"/>
                </a:lnTo>
                <a:lnTo>
                  <a:pt x="1363350" y="814009"/>
                </a:lnTo>
                <a:lnTo>
                  <a:pt x="1377008" y="765939"/>
                </a:lnTo>
                <a:lnTo>
                  <a:pt x="1387630" y="716077"/>
                </a:lnTo>
                <a:lnTo>
                  <a:pt x="1395217" y="664423"/>
                </a:lnTo>
                <a:lnTo>
                  <a:pt x="1399770" y="610978"/>
                </a:lnTo>
                <a:lnTo>
                  <a:pt x="1401287" y="555741"/>
                </a:lnTo>
                <a:lnTo>
                  <a:pt x="1399770" y="500529"/>
                </a:lnTo>
                <a:lnTo>
                  <a:pt x="1395217" y="447159"/>
                </a:lnTo>
                <a:lnTo>
                  <a:pt x="1387630" y="395630"/>
                </a:lnTo>
                <a:lnTo>
                  <a:pt x="1377008" y="345942"/>
                </a:lnTo>
                <a:lnTo>
                  <a:pt x="1363350" y="298095"/>
                </a:lnTo>
                <a:lnTo>
                  <a:pt x="1346657" y="252088"/>
                </a:lnTo>
                <a:lnTo>
                  <a:pt x="1326927" y="207923"/>
                </a:lnTo>
                <a:lnTo>
                  <a:pt x="1304162" y="165597"/>
                </a:lnTo>
                <a:lnTo>
                  <a:pt x="1271210" y="114998"/>
                </a:lnTo>
                <a:lnTo>
                  <a:pt x="1237107" y="73599"/>
                </a:lnTo>
                <a:lnTo>
                  <a:pt x="1201854" y="41399"/>
                </a:lnTo>
                <a:lnTo>
                  <a:pt x="1165453" y="18399"/>
                </a:lnTo>
                <a:lnTo>
                  <a:pt x="1127902" y="4599"/>
                </a:lnTo>
                <a:lnTo>
                  <a:pt x="1089202" y="0"/>
                </a:lnTo>
                <a:close/>
              </a:path>
            </a:pathLst>
          </a:custGeom>
          <a:solidFill>
            <a:srgbClr val="8E8E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17433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593" y="371261"/>
                </a:lnTo>
                <a:lnTo>
                  <a:pt x="301256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6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B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3717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0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A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690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0"/>
                </a:lnTo>
                <a:lnTo>
                  <a:pt x="357934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B2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17844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6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6" y="357987"/>
                </a:lnTo>
                <a:lnTo>
                  <a:pt x="56299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5" y="314917"/>
                </a:lnTo>
                <a:lnTo>
                  <a:pt x="371150" y="56366"/>
                </a:lnTo>
                <a:lnTo>
                  <a:pt x="357921" y="13289"/>
                </a:lnTo>
                <a:lnTo>
                  <a:pt x="314849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005F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37178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199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76537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3" y="371223"/>
                </a:lnTo>
                <a:lnTo>
                  <a:pt x="69608" y="371276"/>
                </a:lnTo>
                <a:lnTo>
                  <a:pt x="301226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2EB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37178" y="516054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28" y="357985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65"/>
                </a:lnTo>
                <a:lnTo>
                  <a:pt x="357920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460" y="1025372"/>
            <a:ext cx="2789555" cy="4667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155">
                <a:solidFill>
                  <a:srgbClr val="051622"/>
                </a:solidFill>
              </a:rPr>
              <a:t>Instructor: </a:t>
            </a:r>
            <a:r>
              <a:rPr dirty="0" sz="2900" spc="-240">
                <a:solidFill>
                  <a:srgbClr val="051622"/>
                </a:solidFill>
              </a:rPr>
              <a:t>matt</a:t>
            </a:r>
            <a:r>
              <a:rPr dirty="0" sz="2900" spc="-615">
                <a:solidFill>
                  <a:srgbClr val="051622"/>
                </a:solidFill>
              </a:rPr>
              <a:t> </a:t>
            </a:r>
            <a:r>
              <a:rPr dirty="0" sz="2900" spc="-235">
                <a:solidFill>
                  <a:srgbClr val="051622"/>
                </a:solidFill>
              </a:rPr>
              <a:t>stine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78152" y="1922752"/>
            <a:ext cx="13081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155">
                <a:solidFill>
                  <a:srgbClr val="20398E"/>
                </a:solidFill>
                <a:latin typeface="Trebuchet MS"/>
                <a:cs typeface="Trebuchet MS"/>
              </a:rPr>
              <a:t>■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929" y="1905080"/>
            <a:ext cx="2937510" cy="538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5"/>
              </a:spcBef>
            </a:pPr>
            <a:r>
              <a:rPr dirty="0" sz="1500" spc="50">
                <a:solidFill>
                  <a:srgbClr val="051622"/>
                </a:solidFill>
                <a:latin typeface="Times New Roman"/>
                <a:cs typeface="Times New Roman"/>
              </a:rPr>
              <a:t>Global Field </a:t>
            </a:r>
            <a:r>
              <a:rPr dirty="0" sz="1500" spc="-50">
                <a:solidFill>
                  <a:srgbClr val="051622"/>
                </a:solidFill>
                <a:latin typeface="Times New Roman"/>
                <a:cs typeface="Times New Roman"/>
              </a:rPr>
              <a:t>CTO </a:t>
            </a:r>
            <a:r>
              <a:rPr dirty="0" sz="1500" spc="215">
                <a:solidFill>
                  <a:srgbClr val="051622"/>
                </a:solidFill>
                <a:latin typeface="Times New Roman"/>
                <a:cs typeface="Times New Roman"/>
              </a:rPr>
              <a:t>/</a:t>
            </a:r>
            <a:r>
              <a:rPr dirty="0" sz="1500" spc="-13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40">
                <a:solidFill>
                  <a:srgbClr val="051622"/>
                </a:solidFill>
                <a:latin typeface="Times New Roman"/>
                <a:cs typeface="Times New Roman"/>
              </a:rPr>
              <a:t>Chief </a:t>
            </a:r>
            <a:r>
              <a:rPr dirty="0" sz="1500" spc="70">
                <a:solidFill>
                  <a:srgbClr val="051622"/>
                </a:solidFill>
                <a:latin typeface="Times New Roman"/>
                <a:cs typeface="Times New Roman"/>
              </a:rPr>
              <a:t>Architect  </a:t>
            </a:r>
            <a:r>
              <a:rPr dirty="0" sz="1500" spc="140">
                <a:solidFill>
                  <a:srgbClr val="051622"/>
                </a:solidFill>
                <a:latin typeface="Times New Roman"/>
                <a:cs typeface="Times New Roman"/>
              </a:rPr>
              <a:t>at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65">
                <a:solidFill>
                  <a:srgbClr val="051622"/>
                </a:solidFill>
                <a:latin typeface="Times New Roman"/>
                <a:cs typeface="Times New Roman"/>
              </a:rPr>
              <a:t>Pivotal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152" y="2685895"/>
            <a:ext cx="4678045" cy="1016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25"/>
              </a:spcBef>
              <a:buClr>
                <a:srgbClr val="20398E"/>
              </a:buClr>
              <a:buFont typeface="Trebuchet MS"/>
              <a:buChar char="■"/>
              <a:tabLst>
                <a:tab pos="323850" algn="l"/>
                <a:tab pos="324485" algn="l"/>
              </a:tabLst>
            </a:pPr>
            <a:r>
              <a:rPr dirty="0" sz="1500" spc="110">
                <a:solidFill>
                  <a:srgbClr val="051622"/>
                </a:solidFill>
                <a:latin typeface="Times New Roman"/>
                <a:cs typeface="Times New Roman"/>
              </a:rPr>
              <a:t>18</a:t>
            </a:r>
            <a:r>
              <a:rPr dirty="0" sz="1500" spc="-5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85">
                <a:solidFill>
                  <a:srgbClr val="051622"/>
                </a:solidFill>
                <a:latin typeface="Times New Roman"/>
                <a:cs typeface="Times New Roman"/>
              </a:rPr>
              <a:t>year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80">
                <a:solidFill>
                  <a:srgbClr val="051622"/>
                </a:solidFill>
                <a:latin typeface="Times New Roman"/>
                <a:cs typeface="Times New Roman"/>
              </a:rPr>
              <a:t>Enterprise</a:t>
            </a:r>
            <a:r>
              <a:rPr dirty="0" sz="1500" spc="-5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-60">
                <a:solidFill>
                  <a:srgbClr val="051622"/>
                </a:solidFill>
                <a:latin typeface="Times New Roman"/>
                <a:cs typeface="Times New Roman"/>
              </a:rPr>
              <a:t>IT</a:t>
            </a:r>
            <a:r>
              <a:rPr dirty="0" sz="1500" spc="5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00">
                <a:solidFill>
                  <a:srgbClr val="051622"/>
                </a:solidFill>
                <a:latin typeface="Times New Roman"/>
                <a:cs typeface="Times New Roman"/>
              </a:rPr>
              <a:t>veteran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85">
                <a:solidFill>
                  <a:srgbClr val="051622"/>
                </a:solidFill>
                <a:latin typeface="Times New Roman"/>
                <a:cs typeface="Times New Roman"/>
              </a:rPr>
              <a:t>developer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215">
                <a:solidFill>
                  <a:srgbClr val="051622"/>
                </a:solidFill>
                <a:latin typeface="Times New Roman"/>
                <a:cs typeface="Times New Roman"/>
              </a:rPr>
              <a:t>/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00">
                <a:solidFill>
                  <a:srgbClr val="051622"/>
                </a:solidFill>
                <a:latin typeface="Times New Roman"/>
                <a:cs typeface="Times New Roman"/>
              </a:rPr>
              <a:t>architect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0398E"/>
              </a:buClr>
              <a:buFont typeface="Trebuchet MS"/>
              <a:buChar char="■"/>
            </a:pPr>
            <a:endParaRPr sz="1650">
              <a:latin typeface="Times New Roman"/>
              <a:cs typeface="Times New Roman"/>
            </a:endParaRPr>
          </a:p>
          <a:p>
            <a:pPr marL="323850" marR="245745" indent="-311150">
              <a:lnSpc>
                <a:spcPct val="112100"/>
              </a:lnSpc>
              <a:buClr>
                <a:srgbClr val="20398E"/>
              </a:buClr>
              <a:buFont typeface="Trebuchet MS"/>
              <a:buChar char="■"/>
              <a:tabLst>
                <a:tab pos="323850" algn="l"/>
                <a:tab pos="324485" algn="l"/>
              </a:tabLst>
            </a:pPr>
            <a:r>
              <a:rPr dirty="0" sz="1500" spc="110">
                <a:solidFill>
                  <a:srgbClr val="051622"/>
                </a:solidFill>
                <a:latin typeface="Times New Roman"/>
                <a:cs typeface="Times New Roman"/>
              </a:rPr>
              <a:t>6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10">
                <a:solidFill>
                  <a:srgbClr val="051622"/>
                </a:solidFill>
                <a:latin typeface="Times New Roman"/>
                <a:cs typeface="Times New Roman"/>
              </a:rPr>
              <a:t>years</a:t>
            </a:r>
            <a:r>
              <a:rPr dirty="0" sz="1500" spc="5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20">
                <a:solidFill>
                  <a:srgbClr val="051622"/>
                </a:solidFill>
                <a:latin typeface="Times New Roman"/>
                <a:cs typeface="Times New Roman"/>
              </a:rPr>
              <a:t>focused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14">
                <a:solidFill>
                  <a:srgbClr val="051622"/>
                </a:solidFill>
                <a:latin typeface="Times New Roman"/>
                <a:cs typeface="Times New Roman"/>
              </a:rPr>
              <a:t>on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50">
                <a:solidFill>
                  <a:srgbClr val="051622"/>
                </a:solidFill>
                <a:latin typeface="Times New Roman"/>
                <a:cs typeface="Times New Roman"/>
              </a:rPr>
              <a:t>Cloud</a:t>
            </a:r>
            <a:r>
              <a:rPr dirty="0" sz="150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60">
                <a:solidFill>
                  <a:srgbClr val="051622"/>
                </a:solidFill>
                <a:latin typeface="Times New Roman"/>
                <a:cs typeface="Times New Roman"/>
              </a:rPr>
              <a:t>Native</a:t>
            </a:r>
            <a:r>
              <a:rPr dirty="0" sz="1500" spc="1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05">
                <a:solidFill>
                  <a:srgbClr val="051622"/>
                </a:solidFill>
                <a:latin typeface="Times New Roman"/>
                <a:cs typeface="Times New Roman"/>
              </a:rPr>
              <a:t>Platforms</a:t>
            </a:r>
            <a:r>
              <a:rPr dirty="0" sz="1500" spc="5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35">
                <a:solidFill>
                  <a:srgbClr val="051622"/>
                </a:solidFill>
                <a:latin typeface="Times New Roman"/>
                <a:cs typeface="Times New Roman"/>
              </a:rPr>
              <a:t>and  </a:t>
            </a:r>
            <a:r>
              <a:rPr dirty="0" sz="1500" spc="75">
                <a:solidFill>
                  <a:srgbClr val="051622"/>
                </a:solidFill>
                <a:latin typeface="Times New Roman"/>
                <a:cs typeface="Times New Roman"/>
              </a:rPr>
              <a:t>Architecture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152" y="3944654"/>
            <a:ext cx="13081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155">
                <a:solidFill>
                  <a:srgbClr val="20398E"/>
                </a:solidFill>
                <a:latin typeface="Trebuchet MS"/>
                <a:cs typeface="Trebuchet MS"/>
              </a:rPr>
              <a:t>■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929" y="3950281"/>
            <a:ext cx="315976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95">
                <a:solidFill>
                  <a:srgbClr val="051622"/>
                </a:solidFill>
                <a:latin typeface="Times New Roman"/>
                <a:cs typeface="Times New Roman"/>
              </a:rPr>
              <a:t>Frequent </a:t>
            </a:r>
            <a:r>
              <a:rPr dirty="0" sz="1500" spc="105">
                <a:solidFill>
                  <a:srgbClr val="051622"/>
                </a:solidFill>
                <a:latin typeface="Times New Roman"/>
                <a:cs typeface="Times New Roman"/>
              </a:rPr>
              <a:t>conference </a:t>
            </a:r>
            <a:r>
              <a:rPr dirty="0" sz="1500" spc="65">
                <a:solidFill>
                  <a:srgbClr val="051622"/>
                </a:solidFill>
                <a:latin typeface="Times New Roman"/>
                <a:cs typeface="Times New Roman"/>
              </a:rPr>
              <a:t>circuit</a:t>
            </a:r>
            <a:r>
              <a:rPr dirty="0" sz="1500" spc="-17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114">
                <a:solidFill>
                  <a:srgbClr val="051622"/>
                </a:solidFill>
                <a:latin typeface="Times New Roman"/>
                <a:cs typeface="Times New Roman"/>
              </a:rPr>
              <a:t>speaker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152" y="4428249"/>
            <a:ext cx="4182745" cy="1807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3850" marR="701040" indent="-311150">
              <a:lnSpc>
                <a:spcPct val="112100"/>
              </a:lnSpc>
              <a:spcBef>
                <a:spcPts val="95"/>
              </a:spcBef>
              <a:buClr>
                <a:srgbClr val="20398E"/>
              </a:buClr>
              <a:buFont typeface="Trebuchet MS"/>
              <a:buChar char="■"/>
              <a:tabLst>
                <a:tab pos="323850" algn="l"/>
                <a:tab pos="324485" algn="l"/>
              </a:tabLst>
            </a:pPr>
            <a:r>
              <a:rPr dirty="0" sz="1500" spc="105">
                <a:solidFill>
                  <a:srgbClr val="051622"/>
                </a:solidFill>
                <a:latin typeface="Times New Roman"/>
                <a:cs typeface="Times New Roman"/>
              </a:rPr>
              <a:t>Host </a:t>
            </a:r>
            <a:r>
              <a:rPr dirty="0" sz="1500" spc="70">
                <a:solidFill>
                  <a:srgbClr val="051622"/>
                </a:solidFill>
                <a:latin typeface="Times New Roman"/>
                <a:cs typeface="Times New Roman"/>
              </a:rPr>
              <a:t>of </a:t>
            </a:r>
            <a:r>
              <a:rPr dirty="0" sz="1500" spc="90">
                <a:solidFill>
                  <a:srgbClr val="051622"/>
                </a:solidFill>
                <a:latin typeface="Times New Roman"/>
                <a:cs typeface="Times New Roman"/>
              </a:rPr>
              <a:t>Software</a:t>
            </a:r>
            <a:r>
              <a:rPr dirty="0" sz="1500" spc="-260">
                <a:solidFill>
                  <a:srgbClr val="051622"/>
                </a:solidFill>
                <a:latin typeface="Times New Roman"/>
                <a:cs typeface="Times New Roman"/>
              </a:rPr>
              <a:t> </a:t>
            </a:r>
            <a:r>
              <a:rPr dirty="0" sz="1500" spc="75">
                <a:solidFill>
                  <a:srgbClr val="051622"/>
                </a:solidFill>
                <a:latin typeface="Times New Roman"/>
                <a:cs typeface="Times New Roman"/>
              </a:rPr>
              <a:t>Architecture Radio </a:t>
            </a:r>
            <a:r>
              <a:rPr dirty="0" u="sng" sz="1500" spc="75">
                <a:solidFill>
                  <a:srgbClr val="20398E"/>
                </a:solidFill>
                <a:uFill>
                  <a:solidFill>
                    <a:srgbClr val="0199D6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500" spc="100">
                <a:solidFill>
                  <a:srgbClr val="20398E"/>
                </a:solidFill>
                <a:uFill>
                  <a:solidFill>
                    <a:srgbClr val="0199D6"/>
                  </a:solidFill>
                </a:uFill>
                <a:latin typeface="Times New Roman"/>
                <a:cs typeface="Times New Roman"/>
                <a:hlinkClick r:id="rId2"/>
              </a:rPr>
              <a:t>http://softwarearchitecturerad.io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0398E"/>
              </a:buClr>
              <a:buFont typeface="Trebuchet MS"/>
              <a:buChar char="■"/>
            </a:pPr>
            <a:endParaRPr sz="1650">
              <a:latin typeface="Times New Roman"/>
              <a:cs typeface="Times New Roman"/>
            </a:endParaRPr>
          </a:p>
          <a:p>
            <a:pPr marL="323850" marR="5080" indent="-311150">
              <a:lnSpc>
                <a:spcPct val="112100"/>
              </a:lnSpc>
              <a:buClr>
                <a:srgbClr val="20398E"/>
              </a:buClr>
              <a:buFont typeface="Trebuchet MS"/>
              <a:buChar char="■"/>
              <a:tabLst>
                <a:tab pos="323850" algn="l"/>
                <a:tab pos="324485" algn="l"/>
              </a:tabLst>
            </a:pPr>
            <a:r>
              <a:rPr dirty="0" sz="1500" spc="-70">
                <a:solidFill>
                  <a:srgbClr val="051622"/>
                </a:solidFill>
                <a:latin typeface="Times New Roman"/>
                <a:cs typeface="Times New Roman"/>
              </a:rPr>
              <a:t>I </a:t>
            </a:r>
            <a:r>
              <a:rPr dirty="0" sz="1500" spc="85">
                <a:solidFill>
                  <a:srgbClr val="051622"/>
                </a:solidFill>
                <a:latin typeface="Times New Roman"/>
                <a:cs typeface="Times New Roman"/>
              </a:rPr>
              <a:t>wrote </a:t>
            </a:r>
            <a:r>
              <a:rPr dirty="0" sz="1500" spc="170">
                <a:solidFill>
                  <a:srgbClr val="051622"/>
                </a:solidFill>
                <a:latin typeface="Times New Roman"/>
                <a:cs typeface="Times New Roman"/>
              </a:rPr>
              <a:t>a </a:t>
            </a:r>
            <a:r>
              <a:rPr dirty="0" sz="1500" spc="45">
                <a:solidFill>
                  <a:srgbClr val="051622"/>
                </a:solidFill>
                <a:latin typeface="Times New Roman"/>
                <a:cs typeface="Times New Roman"/>
              </a:rPr>
              <a:t>little </a:t>
            </a:r>
            <a:r>
              <a:rPr dirty="0" sz="1500" spc="90">
                <a:solidFill>
                  <a:srgbClr val="051622"/>
                </a:solidFill>
                <a:latin typeface="Times New Roman"/>
                <a:cs typeface="Times New Roman"/>
              </a:rPr>
              <a:t>cloud </a:t>
            </a:r>
            <a:r>
              <a:rPr dirty="0" sz="1500" spc="-25">
                <a:solidFill>
                  <a:srgbClr val="051622"/>
                </a:solidFill>
                <a:latin typeface="Times New Roman"/>
                <a:cs typeface="Times New Roman"/>
              </a:rPr>
              <a:t>book… </a:t>
            </a:r>
            <a:r>
              <a:rPr dirty="0" u="sng" sz="1500" spc="-25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500" spc="90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  <a:hlinkClick r:id="rId3"/>
              </a:rPr>
              <a:t>https://www</a:t>
            </a:r>
            <a:r>
              <a:rPr dirty="0" u="sng" sz="1500" spc="90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.oreilly</a:t>
            </a:r>
            <a:r>
              <a:rPr dirty="0" u="sng" sz="1500" spc="90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  <a:hlinkClick r:id="rId3"/>
              </a:rPr>
              <a:t>.com/programming/free/ </a:t>
            </a:r>
            <a:r>
              <a:rPr dirty="0" u="sng" sz="1500" spc="90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500" spc="65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migrating-cloud-native-application- </a:t>
            </a:r>
            <a:r>
              <a:rPr dirty="0" u="sng" sz="1500" spc="65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500" spc="110">
                <a:solidFill>
                  <a:srgbClr val="20398E"/>
                </a:solidFill>
                <a:uFill>
                  <a:solidFill>
                    <a:srgbClr val="20398E"/>
                  </a:solidFill>
                </a:uFill>
                <a:latin typeface="Times New Roman"/>
                <a:cs typeface="Times New Roman"/>
              </a:rPr>
              <a:t>architectures.csp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58551" y="770762"/>
            <a:ext cx="3560566" cy="358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06699" y="3219952"/>
            <a:ext cx="2385273" cy="3565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06699" y="3219952"/>
            <a:ext cx="612410" cy="113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226" y="5346186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 h="0">
                <a:moveTo>
                  <a:pt x="0" y="0"/>
                </a:moveTo>
                <a:lnTo>
                  <a:pt x="406237" y="0"/>
                </a:lnTo>
              </a:path>
            </a:pathLst>
          </a:custGeom>
          <a:ln w="27844">
            <a:solidFill>
              <a:srgbClr val="051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0534" y="5289372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29"/>
                </a:lnTo>
                <a:lnTo>
                  <a:pt x="113614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51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12213" y="2822362"/>
            <a:ext cx="1992593" cy="5047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17791" y="4795489"/>
            <a:ext cx="1401445" cy="1115060"/>
          </a:xfrm>
          <a:custGeom>
            <a:avLst/>
            <a:gdLst/>
            <a:ahLst/>
            <a:cxnLst/>
            <a:rect l="l" t="t" r="r" b="b"/>
            <a:pathLst>
              <a:path w="1401445" h="1115060">
                <a:moveTo>
                  <a:pt x="312099" y="0"/>
                </a:moveTo>
                <a:lnTo>
                  <a:pt x="210190" y="0"/>
                </a:lnTo>
                <a:lnTo>
                  <a:pt x="176748" y="6561"/>
                </a:lnTo>
                <a:lnTo>
                  <a:pt x="115605" y="59045"/>
                </a:lnTo>
                <a:lnTo>
                  <a:pt x="87900" y="104964"/>
                </a:lnTo>
                <a:lnTo>
                  <a:pt x="62102" y="163997"/>
                </a:lnTo>
                <a:lnTo>
                  <a:pt x="47546" y="206027"/>
                </a:lnTo>
                <a:lnTo>
                  <a:pt x="34930" y="250094"/>
                </a:lnTo>
                <a:lnTo>
                  <a:pt x="24256" y="296200"/>
                </a:lnTo>
                <a:lnTo>
                  <a:pt x="15523" y="344345"/>
                </a:lnTo>
                <a:lnTo>
                  <a:pt x="8731" y="394530"/>
                </a:lnTo>
                <a:lnTo>
                  <a:pt x="3880" y="446755"/>
                </a:lnTo>
                <a:lnTo>
                  <a:pt x="996" y="500529"/>
                </a:lnTo>
                <a:lnTo>
                  <a:pt x="0" y="557326"/>
                </a:lnTo>
                <a:lnTo>
                  <a:pt x="970" y="613638"/>
                </a:lnTo>
                <a:lnTo>
                  <a:pt x="3880" y="667906"/>
                </a:lnTo>
                <a:lnTo>
                  <a:pt x="8731" y="720133"/>
                </a:lnTo>
                <a:lnTo>
                  <a:pt x="15523" y="770317"/>
                </a:lnTo>
                <a:lnTo>
                  <a:pt x="24256" y="818459"/>
                </a:lnTo>
                <a:lnTo>
                  <a:pt x="34930" y="864560"/>
                </a:lnTo>
                <a:lnTo>
                  <a:pt x="47546" y="908621"/>
                </a:lnTo>
                <a:lnTo>
                  <a:pt x="62137" y="950720"/>
                </a:lnTo>
                <a:lnTo>
                  <a:pt x="87900" y="1009688"/>
                </a:lnTo>
                <a:lnTo>
                  <a:pt x="115605" y="1055616"/>
                </a:lnTo>
                <a:lnTo>
                  <a:pt x="145220" y="1088422"/>
                </a:lnTo>
                <a:lnTo>
                  <a:pt x="210190" y="1114668"/>
                </a:lnTo>
                <a:lnTo>
                  <a:pt x="312099" y="1114668"/>
                </a:lnTo>
                <a:lnTo>
                  <a:pt x="381663" y="1088422"/>
                </a:lnTo>
                <a:lnTo>
                  <a:pt x="413192" y="1055616"/>
                </a:lnTo>
                <a:lnTo>
                  <a:pt x="442551" y="1009688"/>
                </a:lnTo>
                <a:lnTo>
                  <a:pt x="469742" y="950640"/>
                </a:lnTo>
                <a:lnTo>
                  <a:pt x="485052" y="908595"/>
                </a:lnTo>
                <a:lnTo>
                  <a:pt x="498333" y="864458"/>
                </a:lnTo>
                <a:lnTo>
                  <a:pt x="509575" y="818231"/>
                </a:lnTo>
                <a:lnTo>
                  <a:pt x="518716" y="770317"/>
                </a:lnTo>
                <a:lnTo>
                  <a:pt x="525859" y="720133"/>
                </a:lnTo>
                <a:lnTo>
                  <a:pt x="530963" y="667906"/>
                </a:lnTo>
                <a:lnTo>
                  <a:pt x="534025" y="613638"/>
                </a:lnTo>
                <a:lnTo>
                  <a:pt x="535045" y="557326"/>
                </a:lnTo>
                <a:lnTo>
                  <a:pt x="534087" y="504456"/>
                </a:lnTo>
                <a:lnTo>
                  <a:pt x="530963" y="446755"/>
                </a:lnTo>
                <a:lnTo>
                  <a:pt x="525859" y="394530"/>
                </a:lnTo>
                <a:lnTo>
                  <a:pt x="518716" y="344345"/>
                </a:lnTo>
                <a:lnTo>
                  <a:pt x="509532" y="296200"/>
                </a:lnTo>
                <a:lnTo>
                  <a:pt x="498308" y="250094"/>
                </a:lnTo>
                <a:lnTo>
                  <a:pt x="485045" y="206027"/>
                </a:lnTo>
                <a:lnTo>
                  <a:pt x="469742" y="163997"/>
                </a:lnTo>
                <a:lnTo>
                  <a:pt x="442551" y="104964"/>
                </a:lnTo>
                <a:lnTo>
                  <a:pt x="413192" y="59045"/>
                </a:lnTo>
                <a:lnTo>
                  <a:pt x="381663" y="26244"/>
                </a:lnTo>
                <a:lnTo>
                  <a:pt x="347966" y="6561"/>
                </a:lnTo>
                <a:lnTo>
                  <a:pt x="312099" y="0"/>
                </a:lnTo>
                <a:close/>
              </a:path>
              <a:path w="1401445" h="1115060">
                <a:moveTo>
                  <a:pt x="707029" y="0"/>
                </a:moveTo>
                <a:lnTo>
                  <a:pt x="522305" y="0"/>
                </a:lnTo>
                <a:lnTo>
                  <a:pt x="512746" y="3579"/>
                </a:lnTo>
                <a:lnTo>
                  <a:pt x="509560" y="7960"/>
                </a:lnTo>
                <a:lnTo>
                  <a:pt x="512746" y="13139"/>
                </a:lnTo>
                <a:lnTo>
                  <a:pt x="522305" y="19110"/>
                </a:lnTo>
                <a:lnTo>
                  <a:pt x="550521" y="43435"/>
                </a:lnTo>
                <a:lnTo>
                  <a:pt x="576574" y="75662"/>
                </a:lnTo>
                <a:lnTo>
                  <a:pt x="600463" y="115791"/>
                </a:lnTo>
                <a:lnTo>
                  <a:pt x="622186" y="163819"/>
                </a:lnTo>
                <a:lnTo>
                  <a:pt x="641741" y="219745"/>
                </a:lnTo>
                <a:lnTo>
                  <a:pt x="653987" y="263288"/>
                </a:lnTo>
                <a:lnTo>
                  <a:pt x="664351" y="308394"/>
                </a:lnTo>
                <a:lnTo>
                  <a:pt x="672833" y="355061"/>
                </a:lnTo>
                <a:lnTo>
                  <a:pt x="679460" y="403587"/>
                </a:lnTo>
                <a:lnTo>
                  <a:pt x="684153" y="453210"/>
                </a:lnTo>
                <a:lnTo>
                  <a:pt x="686975" y="504456"/>
                </a:lnTo>
                <a:lnTo>
                  <a:pt x="687918" y="557326"/>
                </a:lnTo>
                <a:lnTo>
                  <a:pt x="686975" y="610202"/>
                </a:lnTo>
                <a:lnTo>
                  <a:pt x="684146" y="661583"/>
                </a:lnTo>
                <a:lnTo>
                  <a:pt x="679432" y="711371"/>
                </a:lnTo>
                <a:lnTo>
                  <a:pt x="672833" y="759599"/>
                </a:lnTo>
                <a:lnTo>
                  <a:pt x="664351" y="806267"/>
                </a:lnTo>
                <a:lnTo>
                  <a:pt x="653987" y="851375"/>
                </a:lnTo>
                <a:lnTo>
                  <a:pt x="641741" y="894923"/>
                </a:lnTo>
                <a:lnTo>
                  <a:pt x="622186" y="950720"/>
                </a:lnTo>
                <a:lnTo>
                  <a:pt x="600463" y="998362"/>
                </a:lnTo>
                <a:lnTo>
                  <a:pt x="576574" y="1037850"/>
                </a:lnTo>
                <a:lnTo>
                  <a:pt x="550521" y="1069186"/>
                </a:lnTo>
                <a:lnTo>
                  <a:pt x="510355" y="1102125"/>
                </a:lnTo>
                <a:lnTo>
                  <a:pt x="506371" y="1109092"/>
                </a:lnTo>
                <a:lnTo>
                  <a:pt x="510355" y="1113274"/>
                </a:lnTo>
                <a:lnTo>
                  <a:pt x="522305" y="1114668"/>
                </a:lnTo>
                <a:lnTo>
                  <a:pt x="707029" y="1114668"/>
                </a:lnTo>
                <a:lnTo>
                  <a:pt x="748928" y="1108107"/>
                </a:lnTo>
                <a:lnTo>
                  <a:pt x="788031" y="1088422"/>
                </a:lnTo>
                <a:lnTo>
                  <a:pt x="824335" y="1055616"/>
                </a:lnTo>
                <a:lnTo>
                  <a:pt x="857837" y="1009688"/>
                </a:lnTo>
                <a:lnTo>
                  <a:pt x="888537" y="950640"/>
                </a:lnTo>
                <a:lnTo>
                  <a:pt x="905713" y="908595"/>
                </a:lnTo>
                <a:lnTo>
                  <a:pt x="920596" y="864458"/>
                </a:lnTo>
                <a:lnTo>
                  <a:pt x="933188" y="818231"/>
                </a:lnTo>
                <a:lnTo>
                  <a:pt x="943489" y="769913"/>
                </a:lnTo>
                <a:lnTo>
                  <a:pt x="951499" y="719504"/>
                </a:lnTo>
                <a:lnTo>
                  <a:pt x="957220" y="667006"/>
                </a:lnTo>
                <a:lnTo>
                  <a:pt x="960575" y="613638"/>
                </a:lnTo>
                <a:lnTo>
                  <a:pt x="961796" y="555741"/>
                </a:lnTo>
                <a:lnTo>
                  <a:pt x="960652" y="499085"/>
                </a:lnTo>
                <a:lnTo>
                  <a:pt x="957220" y="444570"/>
                </a:lnTo>
                <a:lnTo>
                  <a:pt x="951499" y="392195"/>
                </a:lnTo>
                <a:lnTo>
                  <a:pt x="943489" y="341960"/>
                </a:lnTo>
                <a:lnTo>
                  <a:pt x="933188" y="293865"/>
                </a:lnTo>
                <a:lnTo>
                  <a:pt x="920596" y="247909"/>
                </a:lnTo>
                <a:lnTo>
                  <a:pt x="905713" y="204092"/>
                </a:lnTo>
                <a:lnTo>
                  <a:pt x="888537" y="162412"/>
                </a:lnTo>
                <a:lnTo>
                  <a:pt x="857837" y="103942"/>
                </a:lnTo>
                <a:lnTo>
                  <a:pt x="824335" y="58466"/>
                </a:lnTo>
                <a:lnTo>
                  <a:pt x="788031" y="25984"/>
                </a:lnTo>
                <a:lnTo>
                  <a:pt x="748928" y="6496"/>
                </a:lnTo>
                <a:lnTo>
                  <a:pt x="707029" y="0"/>
                </a:lnTo>
                <a:close/>
              </a:path>
              <a:path w="1401445" h="1115060">
                <a:moveTo>
                  <a:pt x="1089202" y="0"/>
                </a:moveTo>
                <a:lnTo>
                  <a:pt x="929944" y="0"/>
                </a:lnTo>
                <a:lnTo>
                  <a:pt x="916612" y="1394"/>
                </a:lnTo>
                <a:lnTo>
                  <a:pt x="911637" y="5575"/>
                </a:lnTo>
                <a:lnTo>
                  <a:pt x="915024" y="12543"/>
                </a:lnTo>
                <a:lnTo>
                  <a:pt x="926774" y="22296"/>
                </a:lnTo>
                <a:lnTo>
                  <a:pt x="958747" y="46556"/>
                </a:lnTo>
                <a:lnTo>
                  <a:pt x="988428" y="78591"/>
                </a:lnTo>
                <a:lnTo>
                  <a:pt x="1015816" y="118400"/>
                </a:lnTo>
                <a:lnTo>
                  <a:pt x="1040914" y="165980"/>
                </a:lnTo>
                <a:lnTo>
                  <a:pt x="1063721" y="221330"/>
                </a:lnTo>
                <a:lnTo>
                  <a:pt x="1078078" y="264459"/>
                </a:lnTo>
                <a:lnTo>
                  <a:pt x="1090228" y="309211"/>
                </a:lnTo>
                <a:lnTo>
                  <a:pt x="1100171" y="355587"/>
                </a:lnTo>
                <a:lnTo>
                  <a:pt x="1107906" y="403587"/>
                </a:lnTo>
                <a:lnTo>
                  <a:pt x="1113432" y="453210"/>
                </a:lnTo>
                <a:lnTo>
                  <a:pt x="1116748" y="504456"/>
                </a:lnTo>
                <a:lnTo>
                  <a:pt x="1117853" y="557326"/>
                </a:lnTo>
                <a:lnTo>
                  <a:pt x="1116748" y="610202"/>
                </a:lnTo>
                <a:lnTo>
                  <a:pt x="1113417" y="661583"/>
                </a:lnTo>
                <a:lnTo>
                  <a:pt x="1107906" y="711077"/>
                </a:lnTo>
                <a:lnTo>
                  <a:pt x="1100171" y="759077"/>
                </a:lnTo>
                <a:lnTo>
                  <a:pt x="1090228" y="805451"/>
                </a:lnTo>
                <a:lnTo>
                  <a:pt x="1078078" y="850199"/>
                </a:lnTo>
                <a:lnTo>
                  <a:pt x="1063721" y="893323"/>
                </a:lnTo>
                <a:lnTo>
                  <a:pt x="1040914" y="948673"/>
                </a:lnTo>
                <a:lnTo>
                  <a:pt x="1015816" y="996254"/>
                </a:lnTo>
                <a:lnTo>
                  <a:pt x="988428" y="1036064"/>
                </a:lnTo>
                <a:lnTo>
                  <a:pt x="958747" y="1068104"/>
                </a:lnTo>
                <a:lnTo>
                  <a:pt x="926774" y="1092372"/>
                </a:lnTo>
                <a:lnTo>
                  <a:pt x="916152" y="1098743"/>
                </a:lnTo>
                <a:lnTo>
                  <a:pt x="911900" y="1104046"/>
                </a:lnTo>
                <a:lnTo>
                  <a:pt x="916152" y="1112550"/>
                </a:lnTo>
                <a:lnTo>
                  <a:pt x="921471" y="1114668"/>
                </a:lnTo>
                <a:lnTo>
                  <a:pt x="1089202" y="1114668"/>
                </a:lnTo>
                <a:lnTo>
                  <a:pt x="1127902" y="1110024"/>
                </a:lnTo>
                <a:lnTo>
                  <a:pt x="1165453" y="1096091"/>
                </a:lnTo>
                <a:lnTo>
                  <a:pt x="1201854" y="1072869"/>
                </a:lnTo>
                <a:lnTo>
                  <a:pt x="1237107" y="1040358"/>
                </a:lnTo>
                <a:lnTo>
                  <a:pt x="1271210" y="998559"/>
                </a:lnTo>
                <a:lnTo>
                  <a:pt x="1304162" y="947470"/>
                </a:lnTo>
                <a:lnTo>
                  <a:pt x="1326927" y="904775"/>
                </a:lnTo>
                <a:lnTo>
                  <a:pt x="1346657" y="860288"/>
                </a:lnTo>
                <a:lnTo>
                  <a:pt x="1363350" y="814009"/>
                </a:lnTo>
                <a:lnTo>
                  <a:pt x="1377008" y="765939"/>
                </a:lnTo>
                <a:lnTo>
                  <a:pt x="1387630" y="716077"/>
                </a:lnTo>
                <a:lnTo>
                  <a:pt x="1395217" y="664423"/>
                </a:lnTo>
                <a:lnTo>
                  <a:pt x="1399770" y="610978"/>
                </a:lnTo>
                <a:lnTo>
                  <a:pt x="1401287" y="555741"/>
                </a:lnTo>
                <a:lnTo>
                  <a:pt x="1399770" y="500529"/>
                </a:lnTo>
                <a:lnTo>
                  <a:pt x="1395217" y="447159"/>
                </a:lnTo>
                <a:lnTo>
                  <a:pt x="1387630" y="395630"/>
                </a:lnTo>
                <a:lnTo>
                  <a:pt x="1377008" y="345942"/>
                </a:lnTo>
                <a:lnTo>
                  <a:pt x="1363350" y="298095"/>
                </a:lnTo>
                <a:lnTo>
                  <a:pt x="1346657" y="252088"/>
                </a:lnTo>
                <a:lnTo>
                  <a:pt x="1326927" y="207923"/>
                </a:lnTo>
                <a:lnTo>
                  <a:pt x="1304162" y="165597"/>
                </a:lnTo>
                <a:lnTo>
                  <a:pt x="1271210" y="114998"/>
                </a:lnTo>
                <a:lnTo>
                  <a:pt x="1237107" y="73599"/>
                </a:lnTo>
                <a:lnTo>
                  <a:pt x="1201854" y="41399"/>
                </a:lnTo>
                <a:lnTo>
                  <a:pt x="1165453" y="18399"/>
                </a:lnTo>
                <a:lnTo>
                  <a:pt x="1127902" y="4599"/>
                </a:lnTo>
                <a:lnTo>
                  <a:pt x="1089202" y="0"/>
                </a:lnTo>
                <a:close/>
              </a:path>
            </a:pathLst>
          </a:custGeom>
          <a:solidFill>
            <a:srgbClr val="8E8E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17433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593" y="371261"/>
                </a:lnTo>
                <a:lnTo>
                  <a:pt x="301256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6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B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3717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0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A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690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0"/>
                </a:lnTo>
                <a:lnTo>
                  <a:pt x="357934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B2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17844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6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6" y="357987"/>
                </a:lnTo>
                <a:lnTo>
                  <a:pt x="56299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5" y="314917"/>
                </a:lnTo>
                <a:lnTo>
                  <a:pt x="371150" y="56366"/>
                </a:lnTo>
                <a:lnTo>
                  <a:pt x="357921" y="13289"/>
                </a:lnTo>
                <a:lnTo>
                  <a:pt x="314849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005F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37178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199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76537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3" y="371223"/>
                </a:lnTo>
                <a:lnTo>
                  <a:pt x="69608" y="371276"/>
                </a:lnTo>
                <a:lnTo>
                  <a:pt x="301226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2EB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37178" y="516054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28" y="357985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65"/>
                </a:lnTo>
                <a:lnTo>
                  <a:pt x="357920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226" y="5346186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 h="0">
                <a:moveTo>
                  <a:pt x="0" y="0"/>
                </a:moveTo>
                <a:lnTo>
                  <a:pt x="406237" y="0"/>
                </a:lnTo>
              </a:path>
            </a:pathLst>
          </a:custGeom>
          <a:ln w="27844">
            <a:solidFill>
              <a:srgbClr val="0516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0534" y="5289372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29"/>
                </a:lnTo>
                <a:lnTo>
                  <a:pt x="113614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51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12213" y="2822362"/>
            <a:ext cx="1992593" cy="5047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17791" y="4795489"/>
            <a:ext cx="1401445" cy="1115060"/>
          </a:xfrm>
          <a:custGeom>
            <a:avLst/>
            <a:gdLst/>
            <a:ahLst/>
            <a:cxnLst/>
            <a:rect l="l" t="t" r="r" b="b"/>
            <a:pathLst>
              <a:path w="1401445" h="1115060">
                <a:moveTo>
                  <a:pt x="312099" y="0"/>
                </a:moveTo>
                <a:lnTo>
                  <a:pt x="210190" y="0"/>
                </a:lnTo>
                <a:lnTo>
                  <a:pt x="176748" y="6561"/>
                </a:lnTo>
                <a:lnTo>
                  <a:pt x="115605" y="59045"/>
                </a:lnTo>
                <a:lnTo>
                  <a:pt x="87900" y="104964"/>
                </a:lnTo>
                <a:lnTo>
                  <a:pt x="62102" y="163997"/>
                </a:lnTo>
                <a:lnTo>
                  <a:pt x="47546" y="206027"/>
                </a:lnTo>
                <a:lnTo>
                  <a:pt x="34930" y="250094"/>
                </a:lnTo>
                <a:lnTo>
                  <a:pt x="24256" y="296200"/>
                </a:lnTo>
                <a:lnTo>
                  <a:pt x="15523" y="344345"/>
                </a:lnTo>
                <a:lnTo>
                  <a:pt x="8731" y="394530"/>
                </a:lnTo>
                <a:lnTo>
                  <a:pt x="3880" y="446755"/>
                </a:lnTo>
                <a:lnTo>
                  <a:pt x="996" y="500529"/>
                </a:lnTo>
                <a:lnTo>
                  <a:pt x="0" y="557326"/>
                </a:lnTo>
                <a:lnTo>
                  <a:pt x="970" y="613638"/>
                </a:lnTo>
                <a:lnTo>
                  <a:pt x="3880" y="667906"/>
                </a:lnTo>
                <a:lnTo>
                  <a:pt x="8731" y="720133"/>
                </a:lnTo>
                <a:lnTo>
                  <a:pt x="15523" y="770317"/>
                </a:lnTo>
                <a:lnTo>
                  <a:pt x="24256" y="818459"/>
                </a:lnTo>
                <a:lnTo>
                  <a:pt x="34930" y="864560"/>
                </a:lnTo>
                <a:lnTo>
                  <a:pt x="47546" y="908621"/>
                </a:lnTo>
                <a:lnTo>
                  <a:pt x="62137" y="950720"/>
                </a:lnTo>
                <a:lnTo>
                  <a:pt x="87900" y="1009688"/>
                </a:lnTo>
                <a:lnTo>
                  <a:pt x="115605" y="1055616"/>
                </a:lnTo>
                <a:lnTo>
                  <a:pt x="145220" y="1088422"/>
                </a:lnTo>
                <a:lnTo>
                  <a:pt x="210190" y="1114668"/>
                </a:lnTo>
                <a:lnTo>
                  <a:pt x="312099" y="1114668"/>
                </a:lnTo>
                <a:lnTo>
                  <a:pt x="381663" y="1088422"/>
                </a:lnTo>
                <a:lnTo>
                  <a:pt x="413192" y="1055616"/>
                </a:lnTo>
                <a:lnTo>
                  <a:pt x="442551" y="1009688"/>
                </a:lnTo>
                <a:lnTo>
                  <a:pt x="469742" y="950640"/>
                </a:lnTo>
                <a:lnTo>
                  <a:pt x="485052" y="908595"/>
                </a:lnTo>
                <a:lnTo>
                  <a:pt x="498333" y="864458"/>
                </a:lnTo>
                <a:lnTo>
                  <a:pt x="509575" y="818231"/>
                </a:lnTo>
                <a:lnTo>
                  <a:pt x="518716" y="770317"/>
                </a:lnTo>
                <a:lnTo>
                  <a:pt x="525859" y="720133"/>
                </a:lnTo>
                <a:lnTo>
                  <a:pt x="530963" y="667906"/>
                </a:lnTo>
                <a:lnTo>
                  <a:pt x="534025" y="613638"/>
                </a:lnTo>
                <a:lnTo>
                  <a:pt x="535045" y="557326"/>
                </a:lnTo>
                <a:lnTo>
                  <a:pt x="534087" y="504456"/>
                </a:lnTo>
                <a:lnTo>
                  <a:pt x="530963" y="446755"/>
                </a:lnTo>
                <a:lnTo>
                  <a:pt x="525859" y="394530"/>
                </a:lnTo>
                <a:lnTo>
                  <a:pt x="518716" y="344345"/>
                </a:lnTo>
                <a:lnTo>
                  <a:pt x="509532" y="296200"/>
                </a:lnTo>
                <a:lnTo>
                  <a:pt x="498308" y="250094"/>
                </a:lnTo>
                <a:lnTo>
                  <a:pt x="485045" y="206027"/>
                </a:lnTo>
                <a:lnTo>
                  <a:pt x="469742" y="163997"/>
                </a:lnTo>
                <a:lnTo>
                  <a:pt x="442551" y="104964"/>
                </a:lnTo>
                <a:lnTo>
                  <a:pt x="413192" y="59045"/>
                </a:lnTo>
                <a:lnTo>
                  <a:pt x="381663" y="26244"/>
                </a:lnTo>
                <a:lnTo>
                  <a:pt x="347966" y="6561"/>
                </a:lnTo>
                <a:lnTo>
                  <a:pt x="312099" y="0"/>
                </a:lnTo>
                <a:close/>
              </a:path>
              <a:path w="1401445" h="1115060">
                <a:moveTo>
                  <a:pt x="707029" y="0"/>
                </a:moveTo>
                <a:lnTo>
                  <a:pt x="522305" y="0"/>
                </a:lnTo>
                <a:lnTo>
                  <a:pt x="512746" y="3579"/>
                </a:lnTo>
                <a:lnTo>
                  <a:pt x="509560" y="7960"/>
                </a:lnTo>
                <a:lnTo>
                  <a:pt x="512746" y="13139"/>
                </a:lnTo>
                <a:lnTo>
                  <a:pt x="522305" y="19110"/>
                </a:lnTo>
                <a:lnTo>
                  <a:pt x="550521" y="43435"/>
                </a:lnTo>
                <a:lnTo>
                  <a:pt x="576574" y="75662"/>
                </a:lnTo>
                <a:lnTo>
                  <a:pt x="600463" y="115791"/>
                </a:lnTo>
                <a:lnTo>
                  <a:pt x="622186" y="163819"/>
                </a:lnTo>
                <a:lnTo>
                  <a:pt x="641741" y="219745"/>
                </a:lnTo>
                <a:lnTo>
                  <a:pt x="653987" y="263288"/>
                </a:lnTo>
                <a:lnTo>
                  <a:pt x="664351" y="308394"/>
                </a:lnTo>
                <a:lnTo>
                  <a:pt x="672833" y="355061"/>
                </a:lnTo>
                <a:lnTo>
                  <a:pt x="679460" y="403587"/>
                </a:lnTo>
                <a:lnTo>
                  <a:pt x="684153" y="453210"/>
                </a:lnTo>
                <a:lnTo>
                  <a:pt x="686975" y="504456"/>
                </a:lnTo>
                <a:lnTo>
                  <a:pt x="687918" y="557326"/>
                </a:lnTo>
                <a:lnTo>
                  <a:pt x="686975" y="610202"/>
                </a:lnTo>
                <a:lnTo>
                  <a:pt x="684146" y="661583"/>
                </a:lnTo>
                <a:lnTo>
                  <a:pt x="679432" y="711371"/>
                </a:lnTo>
                <a:lnTo>
                  <a:pt x="672833" y="759599"/>
                </a:lnTo>
                <a:lnTo>
                  <a:pt x="664351" y="806267"/>
                </a:lnTo>
                <a:lnTo>
                  <a:pt x="653987" y="851375"/>
                </a:lnTo>
                <a:lnTo>
                  <a:pt x="641741" y="894923"/>
                </a:lnTo>
                <a:lnTo>
                  <a:pt x="622186" y="950720"/>
                </a:lnTo>
                <a:lnTo>
                  <a:pt x="600463" y="998362"/>
                </a:lnTo>
                <a:lnTo>
                  <a:pt x="576574" y="1037850"/>
                </a:lnTo>
                <a:lnTo>
                  <a:pt x="550521" y="1069186"/>
                </a:lnTo>
                <a:lnTo>
                  <a:pt x="510355" y="1102125"/>
                </a:lnTo>
                <a:lnTo>
                  <a:pt x="506371" y="1109092"/>
                </a:lnTo>
                <a:lnTo>
                  <a:pt x="510355" y="1113274"/>
                </a:lnTo>
                <a:lnTo>
                  <a:pt x="522305" y="1114668"/>
                </a:lnTo>
                <a:lnTo>
                  <a:pt x="707029" y="1114668"/>
                </a:lnTo>
                <a:lnTo>
                  <a:pt x="748928" y="1108107"/>
                </a:lnTo>
                <a:lnTo>
                  <a:pt x="788031" y="1088422"/>
                </a:lnTo>
                <a:lnTo>
                  <a:pt x="824335" y="1055616"/>
                </a:lnTo>
                <a:lnTo>
                  <a:pt x="857837" y="1009688"/>
                </a:lnTo>
                <a:lnTo>
                  <a:pt x="888537" y="950640"/>
                </a:lnTo>
                <a:lnTo>
                  <a:pt x="905713" y="908595"/>
                </a:lnTo>
                <a:lnTo>
                  <a:pt x="920596" y="864458"/>
                </a:lnTo>
                <a:lnTo>
                  <a:pt x="933188" y="818231"/>
                </a:lnTo>
                <a:lnTo>
                  <a:pt x="943489" y="769913"/>
                </a:lnTo>
                <a:lnTo>
                  <a:pt x="951499" y="719504"/>
                </a:lnTo>
                <a:lnTo>
                  <a:pt x="957220" y="667006"/>
                </a:lnTo>
                <a:lnTo>
                  <a:pt x="960575" y="613638"/>
                </a:lnTo>
                <a:lnTo>
                  <a:pt x="961796" y="555741"/>
                </a:lnTo>
                <a:lnTo>
                  <a:pt x="960652" y="499085"/>
                </a:lnTo>
                <a:lnTo>
                  <a:pt x="957220" y="444570"/>
                </a:lnTo>
                <a:lnTo>
                  <a:pt x="951499" y="392195"/>
                </a:lnTo>
                <a:lnTo>
                  <a:pt x="943489" y="341960"/>
                </a:lnTo>
                <a:lnTo>
                  <a:pt x="933188" y="293865"/>
                </a:lnTo>
                <a:lnTo>
                  <a:pt x="920596" y="247909"/>
                </a:lnTo>
                <a:lnTo>
                  <a:pt x="905713" y="204092"/>
                </a:lnTo>
                <a:lnTo>
                  <a:pt x="888537" y="162412"/>
                </a:lnTo>
                <a:lnTo>
                  <a:pt x="857837" y="103942"/>
                </a:lnTo>
                <a:lnTo>
                  <a:pt x="824335" y="58466"/>
                </a:lnTo>
                <a:lnTo>
                  <a:pt x="788031" y="25984"/>
                </a:lnTo>
                <a:lnTo>
                  <a:pt x="748928" y="6496"/>
                </a:lnTo>
                <a:lnTo>
                  <a:pt x="707029" y="0"/>
                </a:lnTo>
                <a:close/>
              </a:path>
              <a:path w="1401445" h="1115060">
                <a:moveTo>
                  <a:pt x="1089202" y="0"/>
                </a:moveTo>
                <a:lnTo>
                  <a:pt x="929944" y="0"/>
                </a:lnTo>
                <a:lnTo>
                  <a:pt x="916612" y="1394"/>
                </a:lnTo>
                <a:lnTo>
                  <a:pt x="911637" y="5575"/>
                </a:lnTo>
                <a:lnTo>
                  <a:pt x="915024" y="12543"/>
                </a:lnTo>
                <a:lnTo>
                  <a:pt x="926774" y="22296"/>
                </a:lnTo>
                <a:lnTo>
                  <a:pt x="958747" y="46556"/>
                </a:lnTo>
                <a:lnTo>
                  <a:pt x="988428" y="78591"/>
                </a:lnTo>
                <a:lnTo>
                  <a:pt x="1015816" y="118400"/>
                </a:lnTo>
                <a:lnTo>
                  <a:pt x="1040914" y="165980"/>
                </a:lnTo>
                <a:lnTo>
                  <a:pt x="1063721" y="221330"/>
                </a:lnTo>
                <a:lnTo>
                  <a:pt x="1078078" y="264459"/>
                </a:lnTo>
                <a:lnTo>
                  <a:pt x="1090228" y="309211"/>
                </a:lnTo>
                <a:lnTo>
                  <a:pt x="1100171" y="355587"/>
                </a:lnTo>
                <a:lnTo>
                  <a:pt x="1107906" y="403587"/>
                </a:lnTo>
                <a:lnTo>
                  <a:pt x="1113432" y="453210"/>
                </a:lnTo>
                <a:lnTo>
                  <a:pt x="1116748" y="504456"/>
                </a:lnTo>
                <a:lnTo>
                  <a:pt x="1117853" y="557326"/>
                </a:lnTo>
                <a:lnTo>
                  <a:pt x="1116748" y="610202"/>
                </a:lnTo>
                <a:lnTo>
                  <a:pt x="1113417" y="661583"/>
                </a:lnTo>
                <a:lnTo>
                  <a:pt x="1107906" y="711077"/>
                </a:lnTo>
                <a:lnTo>
                  <a:pt x="1100171" y="759077"/>
                </a:lnTo>
                <a:lnTo>
                  <a:pt x="1090228" y="805451"/>
                </a:lnTo>
                <a:lnTo>
                  <a:pt x="1078078" y="850199"/>
                </a:lnTo>
                <a:lnTo>
                  <a:pt x="1063721" y="893323"/>
                </a:lnTo>
                <a:lnTo>
                  <a:pt x="1040914" y="948673"/>
                </a:lnTo>
                <a:lnTo>
                  <a:pt x="1015816" y="996254"/>
                </a:lnTo>
                <a:lnTo>
                  <a:pt x="988428" y="1036064"/>
                </a:lnTo>
                <a:lnTo>
                  <a:pt x="958747" y="1068104"/>
                </a:lnTo>
                <a:lnTo>
                  <a:pt x="926774" y="1092372"/>
                </a:lnTo>
                <a:lnTo>
                  <a:pt x="916152" y="1098743"/>
                </a:lnTo>
                <a:lnTo>
                  <a:pt x="911900" y="1104046"/>
                </a:lnTo>
                <a:lnTo>
                  <a:pt x="916152" y="1112550"/>
                </a:lnTo>
                <a:lnTo>
                  <a:pt x="921471" y="1114668"/>
                </a:lnTo>
                <a:lnTo>
                  <a:pt x="1089202" y="1114668"/>
                </a:lnTo>
                <a:lnTo>
                  <a:pt x="1127902" y="1110024"/>
                </a:lnTo>
                <a:lnTo>
                  <a:pt x="1165453" y="1096091"/>
                </a:lnTo>
                <a:lnTo>
                  <a:pt x="1201854" y="1072869"/>
                </a:lnTo>
                <a:lnTo>
                  <a:pt x="1237107" y="1040358"/>
                </a:lnTo>
                <a:lnTo>
                  <a:pt x="1271210" y="998559"/>
                </a:lnTo>
                <a:lnTo>
                  <a:pt x="1304162" y="947470"/>
                </a:lnTo>
                <a:lnTo>
                  <a:pt x="1326927" y="904775"/>
                </a:lnTo>
                <a:lnTo>
                  <a:pt x="1346657" y="860288"/>
                </a:lnTo>
                <a:lnTo>
                  <a:pt x="1363350" y="814009"/>
                </a:lnTo>
                <a:lnTo>
                  <a:pt x="1377008" y="765939"/>
                </a:lnTo>
                <a:lnTo>
                  <a:pt x="1387630" y="716077"/>
                </a:lnTo>
                <a:lnTo>
                  <a:pt x="1395217" y="664423"/>
                </a:lnTo>
                <a:lnTo>
                  <a:pt x="1399770" y="610978"/>
                </a:lnTo>
                <a:lnTo>
                  <a:pt x="1401287" y="555741"/>
                </a:lnTo>
                <a:lnTo>
                  <a:pt x="1399770" y="500529"/>
                </a:lnTo>
                <a:lnTo>
                  <a:pt x="1395217" y="447159"/>
                </a:lnTo>
                <a:lnTo>
                  <a:pt x="1387630" y="395630"/>
                </a:lnTo>
                <a:lnTo>
                  <a:pt x="1377008" y="345942"/>
                </a:lnTo>
                <a:lnTo>
                  <a:pt x="1363350" y="298095"/>
                </a:lnTo>
                <a:lnTo>
                  <a:pt x="1346657" y="252088"/>
                </a:lnTo>
                <a:lnTo>
                  <a:pt x="1326927" y="207923"/>
                </a:lnTo>
                <a:lnTo>
                  <a:pt x="1304162" y="165597"/>
                </a:lnTo>
                <a:lnTo>
                  <a:pt x="1271210" y="114998"/>
                </a:lnTo>
                <a:lnTo>
                  <a:pt x="1237107" y="73599"/>
                </a:lnTo>
                <a:lnTo>
                  <a:pt x="1201854" y="41399"/>
                </a:lnTo>
                <a:lnTo>
                  <a:pt x="1165453" y="18399"/>
                </a:lnTo>
                <a:lnTo>
                  <a:pt x="1127902" y="4599"/>
                </a:lnTo>
                <a:lnTo>
                  <a:pt x="1089202" y="0"/>
                </a:lnTo>
                <a:close/>
              </a:path>
            </a:pathLst>
          </a:custGeom>
          <a:solidFill>
            <a:srgbClr val="8E8E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17433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593" y="371261"/>
                </a:lnTo>
                <a:lnTo>
                  <a:pt x="301256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6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B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3717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0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A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5690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0"/>
                </a:lnTo>
                <a:lnTo>
                  <a:pt x="357934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B2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17844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6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6" y="357987"/>
                </a:lnTo>
                <a:lnTo>
                  <a:pt x="56299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5" y="314917"/>
                </a:lnTo>
                <a:lnTo>
                  <a:pt x="371150" y="56366"/>
                </a:lnTo>
                <a:lnTo>
                  <a:pt x="357921" y="13289"/>
                </a:lnTo>
                <a:lnTo>
                  <a:pt x="314849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005F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37178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199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76537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3" y="371223"/>
                </a:lnTo>
                <a:lnTo>
                  <a:pt x="69608" y="371276"/>
                </a:lnTo>
                <a:lnTo>
                  <a:pt x="301226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2EB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37178" y="516054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28" y="357985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65"/>
                </a:lnTo>
                <a:lnTo>
                  <a:pt x="357920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844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69" y="0"/>
                </a:moveTo>
                <a:lnTo>
                  <a:pt x="94142" y="0"/>
                </a:lnTo>
                <a:lnTo>
                  <a:pt x="75993" y="71"/>
                </a:lnTo>
                <a:lnTo>
                  <a:pt x="27444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5" y="496434"/>
                </a:lnTo>
                <a:lnTo>
                  <a:pt x="49610" y="522024"/>
                </a:lnTo>
                <a:lnTo>
                  <a:pt x="93730" y="523966"/>
                </a:lnTo>
                <a:lnTo>
                  <a:pt x="1675657" y="523966"/>
                </a:lnTo>
                <a:lnTo>
                  <a:pt x="1720185" y="522024"/>
                </a:lnTo>
                <a:lnTo>
                  <a:pt x="1759750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0" y="27538"/>
                </a:lnTo>
                <a:lnTo>
                  <a:pt x="1720191" y="1941"/>
                </a:lnTo>
                <a:lnTo>
                  <a:pt x="167606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8370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27" y="27538"/>
                </a:lnTo>
                <a:lnTo>
                  <a:pt x="49688" y="1941"/>
                </a:lnTo>
                <a:lnTo>
                  <a:pt x="94213" y="0"/>
                </a:lnTo>
                <a:lnTo>
                  <a:pt x="1676140" y="0"/>
                </a:lnTo>
                <a:lnTo>
                  <a:pt x="1720263" y="1941"/>
                </a:lnTo>
                <a:lnTo>
                  <a:pt x="1759822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3" y="474275"/>
                </a:lnTo>
                <a:lnTo>
                  <a:pt x="1742426" y="513823"/>
                </a:lnTo>
                <a:lnTo>
                  <a:pt x="1693884" y="523894"/>
                </a:lnTo>
                <a:lnTo>
                  <a:pt x="1675729" y="523966"/>
                </a:lnTo>
                <a:lnTo>
                  <a:pt x="93802" y="523966"/>
                </a:lnTo>
                <a:lnTo>
                  <a:pt x="49681" y="522024"/>
                </a:lnTo>
                <a:lnTo>
                  <a:pt x="10127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226" y="5346186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 h="0">
                <a:moveTo>
                  <a:pt x="0" y="0"/>
                </a:moveTo>
                <a:lnTo>
                  <a:pt x="406237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00534" y="5289372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29"/>
                </a:lnTo>
                <a:lnTo>
                  <a:pt x="113614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17791" y="4795489"/>
            <a:ext cx="1401445" cy="1115060"/>
          </a:xfrm>
          <a:custGeom>
            <a:avLst/>
            <a:gdLst/>
            <a:ahLst/>
            <a:cxnLst/>
            <a:rect l="l" t="t" r="r" b="b"/>
            <a:pathLst>
              <a:path w="1401445" h="1115060">
                <a:moveTo>
                  <a:pt x="312099" y="0"/>
                </a:moveTo>
                <a:lnTo>
                  <a:pt x="210190" y="0"/>
                </a:lnTo>
                <a:lnTo>
                  <a:pt x="176748" y="6561"/>
                </a:lnTo>
                <a:lnTo>
                  <a:pt x="115605" y="59045"/>
                </a:lnTo>
                <a:lnTo>
                  <a:pt x="87900" y="104964"/>
                </a:lnTo>
                <a:lnTo>
                  <a:pt x="62102" y="163997"/>
                </a:lnTo>
                <a:lnTo>
                  <a:pt x="47550" y="206027"/>
                </a:lnTo>
                <a:lnTo>
                  <a:pt x="34937" y="250094"/>
                </a:lnTo>
                <a:lnTo>
                  <a:pt x="24263" y="296200"/>
                </a:lnTo>
                <a:lnTo>
                  <a:pt x="15529" y="344345"/>
                </a:lnTo>
                <a:lnTo>
                  <a:pt x="8735" y="394530"/>
                </a:lnTo>
                <a:lnTo>
                  <a:pt x="3882" y="446755"/>
                </a:lnTo>
                <a:lnTo>
                  <a:pt x="997" y="500529"/>
                </a:lnTo>
                <a:lnTo>
                  <a:pt x="0" y="557326"/>
                </a:lnTo>
                <a:lnTo>
                  <a:pt x="970" y="613638"/>
                </a:lnTo>
                <a:lnTo>
                  <a:pt x="3882" y="667906"/>
                </a:lnTo>
                <a:lnTo>
                  <a:pt x="8735" y="720133"/>
                </a:lnTo>
                <a:lnTo>
                  <a:pt x="15529" y="770317"/>
                </a:lnTo>
                <a:lnTo>
                  <a:pt x="24263" y="818459"/>
                </a:lnTo>
                <a:lnTo>
                  <a:pt x="34937" y="864560"/>
                </a:lnTo>
                <a:lnTo>
                  <a:pt x="47550" y="908621"/>
                </a:lnTo>
                <a:lnTo>
                  <a:pt x="62137" y="950720"/>
                </a:lnTo>
                <a:lnTo>
                  <a:pt x="87900" y="1009688"/>
                </a:lnTo>
                <a:lnTo>
                  <a:pt x="115605" y="1055616"/>
                </a:lnTo>
                <a:lnTo>
                  <a:pt x="145220" y="1088422"/>
                </a:lnTo>
                <a:lnTo>
                  <a:pt x="210190" y="1114668"/>
                </a:lnTo>
                <a:lnTo>
                  <a:pt x="312099" y="1114668"/>
                </a:lnTo>
                <a:lnTo>
                  <a:pt x="381663" y="1088422"/>
                </a:lnTo>
                <a:lnTo>
                  <a:pt x="413192" y="1055616"/>
                </a:lnTo>
                <a:lnTo>
                  <a:pt x="442551" y="1009688"/>
                </a:lnTo>
                <a:lnTo>
                  <a:pt x="469742" y="950640"/>
                </a:lnTo>
                <a:lnTo>
                  <a:pt x="485052" y="908595"/>
                </a:lnTo>
                <a:lnTo>
                  <a:pt x="498333" y="864458"/>
                </a:lnTo>
                <a:lnTo>
                  <a:pt x="509575" y="818231"/>
                </a:lnTo>
                <a:lnTo>
                  <a:pt x="518716" y="770317"/>
                </a:lnTo>
                <a:lnTo>
                  <a:pt x="525859" y="720133"/>
                </a:lnTo>
                <a:lnTo>
                  <a:pt x="530963" y="667906"/>
                </a:lnTo>
                <a:lnTo>
                  <a:pt x="534025" y="613638"/>
                </a:lnTo>
                <a:lnTo>
                  <a:pt x="535045" y="557326"/>
                </a:lnTo>
                <a:lnTo>
                  <a:pt x="534087" y="504456"/>
                </a:lnTo>
                <a:lnTo>
                  <a:pt x="530963" y="446755"/>
                </a:lnTo>
                <a:lnTo>
                  <a:pt x="525859" y="394530"/>
                </a:lnTo>
                <a:lnTo>
                  <a:pt x="518716" y="344345"/>
                </a:lnTo>
                <a:lnTo>
                  <a:pt x="509532" y="296200"/>
                </a:lnTo>
                <a:lnTo>
                  <a:pt x="498308" y="250094"/>
                </a:lnTo>
                <a:lnTo>
                  <a:pt x="485045" y="206027"/>
                </a:lnTo>
                <a:lnTo>
                  <a:pt x="469742" y="163997"/>
                </a:lnTo>
                <a:lnTo>
                  <a:pt x="442551" y="104964"/>
                </a:lnTo>
                <a:lnTo>
                  <a:pt x="413192" y="59045"/>
                </a:lnTo>
                <a:lnTo>
                  <a:pt x="381663" y="26244"/>
                </a:lnTo>
                <a:lnTo>
                  <a:pt x="347966" y="6561"/>
                </a:lnTo>
                <a:lnTo>
                  <a:pt x="312099" y="0"/>
                </a:lnTo>
                <a:close/>
              </a:path>
              <a:path w="1401445" h="1115060">
                <a:moveTo>
                  <a:pt x="707029" y="0"/>
                </a:moveTo>
                <a:lnTo>
                  <a:pt x="522305" y="0"/>
                </a:lnTo>
                <a:lnTo>
                  <a:pt x="512746" y="3579"/>
                </a:lnTo>
                <a:lnTo>
                  <a:pt x="509560" y="7960"/>
                </a:lnTo>
                <a:lnTo>
                  <a:pt x="512746" y="13139"/>
                </a:lnTo>
                <a:lnTo>
                  <a:pt x="522305" y="19110"/>
                </a:lnTo>
                <a:lnTo>
                  <a:pt x="550521" y="43435"/>
                </a:lnTo>
                <a:lnTo>
                  <a:pt x="576574" y="75662"/>
                </a:lnTo>
                <a:lnTo>
                  <a:pt x="600463" y="115791"/>
                </a:lnTo>
                <a:lnTo>
                  <a:pt x="622186" y="163819"/>
                </a:lnTo>
                <a:lnTo>
                  <a:pt x="641741" y="219745"/>
                </a:lnTo>
                <a:lnTo>
                  <a:pt x="653987" y="263288"/>
                </a:lnTo>
                <a:lnTo>
                  <a:pt x="664351" y="308394"/>
                </a:lnTo>
                <a:lnTo>
                  <a:pt x="672833" y="355061"/>
                </a:lnTo>
                <a:lnTo>
                  <a:pt x="679460" y="403587"/>
                </a:lnTo>
                <a:lnTo>
                  <a:pt x="684153" y="453210"/>
                </a:lnTo>
                <a:lnTo>
                  <a:pt x="686975" y="504456"/>
                </a:lnTo>
                <a:lnTo>
                  <a:pt x="687918" y="557326"/>
                </a:lnTo>
                <a:lnTo>
                  <a:pt x="686975" y="610202"/>
                </a:lnTo>
                <a:lnTo>
                  <a:pt x="684146" y="661583"/>
                </a:lnTo>
                <a:lnTo>
                  <a:pt x="679432" y="711371"/>
                </a:lnTo>
                <a:lnTo>
                  <a:pt x="672833" y="759599"/>
                </a:lnTo>
                <a:lnTo>
                  <a:pt x="664351" y="806267"/>
                </a:lnTo>
                <a:lnTo>
                  <a:pt x="653987" y="851375"/>
                </a:lnTo>
                <a:lnTo>
                  <a:pt x="641741" y="894923"/>
                </a:lnTo>
                <a:lnTo>
                  <a:pt x="622186" y="950720"/>
                </a:lnTo>
                <a:lnTo>
                  <a:pt x="600463" y="998362"/>
                </a:lnTo>
                <a:lnTo>
                  <a:pt x="576574" y="1037850"/>
                </a:lnTo>
                <a:lnTo>
                  <a:pt x="550521" y="1069186"/>
                </a:lnTo>
                <a:lnTo>
                  <a:pt x="510355" y="1102125"/>
                </a:lnTo>
                <a:lnTo>
                  <a:pt x="506371" y="1109092"/>
                </a:lnTo>
                <a:lnTo>
                  <a:pt x="510355" y="1113274"/>
                </a:lnTo>
                <a:lnTo>
                  <a:pt x="522305" y="1114668"/>
                </a:lnTo>
                <a:lnTo>
                  <a:pt x="707029" y="1114668"/>
                </a:lnTo>
                <a:lnTo>
                  <a:pt x="748934" y="1108107"/>
                </a:lnTo>
                <a:lnTo>
                  <a:pt x="788037" y="1088422"/>
                </a:lnTo>
                <a:lnTo>
                  <a:pt x="824339" y="1055616"/>
                </a:lnTo>
                <a:lnTo>
                  <a:pt x="857839" y="1009688"/>
                </a:lnTo>
                <a:lnTo>
                  <a:pt x="888537" y="950640"/>
                </a:lnTo>
                <a:lnTo>
                  <a:pt x="905713" y="908595"/>
                </a:lnTo>
                <a:lnTo>
                  <a:pt x="920596" y="864458"/>
                </a:lnTo>
                <a:lnTo>
                  <a:pt x="933188" y="818231"/>
                </a:lnTo>
                <a:lnTo>
                  <a:pt x="943489" y="769913"/>
                </a:lnTo>
                <a:lnTo>
                  <a:pt x="951499" y="719504"/>
                </a:lnTo>
                <a:lnTo>
                  <a:pt x="957220" y="667006"/>
                </a:lnTo>
                <a:lnTo>
                  <a:pt x="960575" y="613638"/>
                </a:lnTo>
                <a:lnTo>
                  <a:pt x="961796" y="555741"/>
                </a:lnTo>
                <a:lnTo>
                  <a:pt x="960652" y="499085"/>
                </a:lnTo>
                <a:lnTo>
                  <a:pt x="957220" y="444570"/>
                </a:lnTo>
                <a:lnTo>
                  <a:pt x="951499" y="392195"/>
                </a:lnTo>
                <a:lnTo>
                  <a:pt x="943489" y="341960"/>
                </a:lnTo>
                <a:lnTo>
                  <a:pt x="933188" y="293865"/>
                </a:lnTo>
                <a:lnTo>
                  <a:pt x="920596" y="247909"/>
                </a:lnTo>
                <a:lnTo>
                  <a:pt x="905713" y="204092"/>
                </a:lnTo>
                <a:lnTo>
                  <a:pt x="888537" y="162412"/>
                </a:lnTo>
                <a:lnTo>
                  <a:pt x="857839" y="103942"/>
                </a:lnTo>
                <a:lnTo>
                  <a:pt x="824339" y="58466"/>
                </a:lnTo>
                <a:lnTo>
                  <a:pt x="788037" y="25984"/>
                </a:lnTo>
                <a:lnTo>
                  <a:pt x="748934" y="6496"/>
                </a:lnTo>
                <a:lnTo>
                  <a:pt x="707029" y="0"/>
                </a:lnTo>
                <a:close/>
              </a:path>
              <a:path w="1401445" h="1115060">
                <a:moveTo>
                  <a:pt x="1089202" y="0"/>
                </a:moveTo>
                <a:lnTo>
                  <a:pt x="929944" y="0"/>
                </a:lnTo>
                <a:lnTo>
                  <a:pt x="916611" y="1394"/>
                </a:lnTo>
                <a:lnTo>
                  <a:pt x="911635" y="5575"/>
                </a:lnTo>
                <a:lnTo>
                  <a:pt x="915017" y="12543"/>
                </a:lnTo>
                <a:lnTo>
                  <a:pt x="926759" y="22296"/>
                </a:lnTo>
                <a:lnTo>
                  <a:pt x="958740" y="46558"/>
                </a:lnTo>
                <a:lnTo>
                  <a:pt x="988425" y="78596"/>
                </a:lnTo>
                <a:lnTo>
                  <a:pt x="1015815" y="118406"/>
                </a:lnTo>
                <a:lnTo>
                  <a:pt x="1040914" y="165986"/>
                </a:lnTo>
                <a:lnTo>
                  <a:pt x="1063721" y="221330"/>
                </a:lnTo>
                <a:lnTo>
                  <a:pt x="1078083" y="264459"/>
                </a:lnTo>
                <a:lnTo>
                  <a:pt x="1090235" y="309211"/>
                </a:lnTo>
                <a:lnTo>
                  <a:pt x="1100178" y="355587"/>
                </a:lnTo>
                <a:lnTo>
                  <a:pt x="1107911" y="403587"/>
                </a:lnTo>
                <a:lnTo>
                  <a:pt x="1113434" y="453210"/>
                </a:lnTo>
                <a:lnTo>
                  <a:pt x="1116749" y="504456"/>
                </a:lnTo>
                <a:lnTo>
                  <a:pt x="1117853" y="557326"/>
                </a:lnTo>
                <a:lnTo>
                  <a:pt x="1116749" y="610202"/>
                </a:lnTo>
                <a:lnTo>
                  <a:pt x="1113420" y="661583"/>
                </a:lnTo>
                <a:lnTo>
                  <a:pt x="1107911" y="711077"/>
                </a:lnTo>
                <a:lnTo>
                  <a:pt x="1100178" y="759077"/>
                </a:lnTo>
                <a:lnTo>
                  <a:pt x="1090235" y="805451"/>
                </a:lnTo>
                <a:lnTo>
                  <a:pt x="1078083" y="850199"/>
                </a:lnTo>
                <a:lnTo>
                  <a:pt x="1063721" y="893323"/>
                </a:lnTo>
                <a:lnTo>
                  <a:pt x="1040914" y="948673"/>
                </a:lnTo>
                <a:lnTo>
                  <a:pt x="1015815" y="996254"/>
                </a:lnTo>
                <a:lnTo>
                  <a:pt x="988425" y="1036064"/>
                </a:lnTo>
                <a:lnTo>
                  <a:pt x="958740" y="1068104"/>
                </a:lnTo>
                <a:lnTo>
                  <a:pt x="926759" y="1092372"/>
                </a:lnTo>
                <a:lnTo>
                  <a:pt x="916152" y="1098743"/>
                </a:lnTo>
                <a:lnTo>
                  <a:pt x="911900" y="1104046"/>
                </a:lnTo>
                <a:lnTo>
                  <a:pt x="916152" y="1112550"/>
                </a:lnTo>
                <a:lnTo>
                  <a:pt x="921471" y="1114668"/>
                </a:lnTo>
                <a:lnTo>
                  <a:pt x="1089202" y="1114668"/>
                </a:lnTo>
                <a:lnTo>
                  <a:pt x="1127902" y="1110024"/>
                </a:lnTo>
                <a:lnTo>
                  <a:pt x="1165453" y="1096091"/>
                </a:lnTo>
                <a:lnTo>
                  <a:pt x="1201854" y="1072869"/>
                </a:lnTo>
                <a:lnTo>
                  <a:pt x="1237107" y="1040358"/>
                </a:lnTo>
                <a:lnTo>
                  <a:pt x="1271210" y="998559"/>
                </a:lnTo>
                <a:lnTo>
                  <a:pt x="1304162" y="947470"/>
                </a:lnTo>
                <a:lnTo>
                  <a:pt x="1326927" y="904775"/>
                </a:lnTo>
                <a:lnTo>
                  <a:pt x="1346657" y="860288"/>
                </a:lnTo>
                <a:lnTo>
                  <a:pt x="1363350" y="814009"/>
                </a:lnTo>
                <a:lnTo>
                  <a:pt x="1377008" y="765939"/>
                </a:lnTo>
                <a:lnTo>
                  <a:pt x="1387630" y="716077"/>
                </a:lnTo>
                <a:lnTo>
                  <a:pt x="1395217" y="664423"/>
                </a:lnTo>
                <a:lnTo>
                  <a:pt x="1399770" y="610978"/>
                </a:lnTo>
                <a:lnTo>
                  <a:pt x="1401287" y="555741"/>
                </a:lnTo>
                <a:lnTo>
                  <a:pt x="1399770" y="500529"/>
                </a:lnTo>
                <a:lnTo>
                  <a:pt x="1395217" y="447159"/>
                </a:lnTo>
                <a:lnTo>
                  <a:pt x="1387630" y="395630"/>
                </a:lnTo>
                <a:lnTo>
                  <a:pt x="1377008" y="345942"/>
                </a:lnTo>
                <a:lnTo>
                  <a:pt x="1363350" y="298095"/>
                </a:lnTo>
                <a:lnTo>
                  <a:pt x="1346657" y="252088"/>
                </a:lnTo>
                <a:lnTo>
                  <a:pt x="1326927" y="207923"/>
                </a:lnTo>
                <a:lnTo>
                  <a:pt x="1304162" y="165597"/>
                </a:lnTo>
                <a:lnTo>
                  <a:pt x="1271210" y="114998"/>
                </a:lnTo>
                <a:lnTo>
                  <a:pt x="1237107" y="73599"/>
                </a:lnTo>
                <a:lnTo>
                  <a:pt x="1201854" y="41399"/>
                </a:lnTo>
                <a:lnTo>
                  <a:pt x="1165453" y="18399"/>
                </a:lnTo>
                <a:lnTo>
                  <a:pt x="1127902" y="4599"/>
                </a:lnTo>
                <a:lnTo>
                  <a:pt x="108920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3582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696"/>
                </a:lnTo>
                <a:lnTo>
                  <a:pt x="0" y="75906"/>
                </a:lnTo>
                <a:lnTo>
                  <a:pt x="6" y="448068"/>
                </a:lnTo>
                <a:lnTo>
                  <a:pt x="10057" y="496436"/>
                </a:lnTo>
                <a:lnTo>
                  <a:pt x="49616" y="522033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33"/>
                </a:lnTo>
                <a:lnTo>
                  <a:pt x="1759759" y="496436"/>
                </a:lnTo>
                <a:lnTo>
                  <a:pt x="1769815" y="448068"/>
                </a:lnTo>
                <a:lnTo>
                  <a:pt x="1769809" y="75906"/>
                </a:lnTo>
                <a:lnTo>
                  <a:pt x="1759759" y="27531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3511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64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64"/>
                </a:lnTo>
                <a:lnTo>
                  <a:pt x="1768029" y="474278"/>
                </a:lnTo>
                <a:lnTo>
                  <a:pt x="1742439" y="513830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3"/>
                </a:lnTo>
                <a:lnTo>
                  <a:pt x="10136" y="496436"/>
                </a:lnTo>
                <a:lnTo>
                  <a:pt x="71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58740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35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83" y="334365"/>
                </a:lnTo>
                <a:lnTo>
                  <a:pt x="371170" y="314910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3582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7" y="496434"/>
                </a:lnTo>
                <a:lnTo>
                  <a:pt x="49616" y="522024"/>
                </a:lnTo>
                <a:lnTo>
                  <a:pt x="93730" y="523966"/>
                </a:lnTo>
                <a:lnTo>
                  <a:pt x="1675673" y="523966"/>
                </a:lnTo>
                <a:lnTo>
                  <a:pt x="1720198" y="522024"/>
                </a:lnTo>
                <a:lnTo>
                  <a:pt x="1759759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351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9" y="474275"/>
                </a:lnTo>
                <a:lnTo>
                  <a:pt x="1742439" y="513823"/>
                </a:lnTo>
                <a:lnTo>
                  <a:pt x="1693893" y="523894"/>
                </a:lnTo>
                <a:lnTo>
                  <a:pt x="1675744" y="523966"/>
                </a:lnTo>
                <a:lnTo>
                  <a:pt x="93802" y="523966"/>
                </a:lnTo>
                <a:lnTo>
                  <a:pt x="49688" y="522024"/>
                </a:lnTo>
                <a:lnTo>
                  <a:pt x="10136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3582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10"/>
                </a:lnTo>
                <a:lnTo>
                  <a:pt x="0" y="75908"/>
                </a:lnTo>
                <a:lnTo>
                  <a:pt x="6" y="448081"/>
                </a:lnTo>
                <a:lnTo>
                  <a:pt x="10057" y="496445"/>
                </a:lnTo>
                <a:lnTo>
                  <a:pt x="49616" y="522040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40"/>
                </a:lnTo>
                <a:lnTo>
                  <a:pt x="1759759" y="496445"/>
                </a:lnTo>
                <a:lnTo>
                  <a:pt x="1769815" y="448081"/>
                </a:lnTo>
                <a:lnTo>
                  <a:pt x="1769809" y="75908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3511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1" y="75908"/>
                </a:lnTo>
                <a:lnTo>
                  <a:pt x="10136" y="27544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44"/>
                </a:lnTo>
                <a:lnTo>
                  <a:pt x="1769886" y="76088"/>
                </a:lnTo>
                <a:lnTo>
                  <a:pt x="1769958" y="94244"/>
                </a:lnTo>
                <a:lnTo>
                  <a:pt x="1769958" y="430179"/>
                </a:lnTo>
                <a:lnTo>
                  <a:pt x="1768029" y="474284"/>
                </a:lnTo>
                <a:lnTo>
                  <a:pt x="1742439" y="513843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9"/>
                </a:lnTo>
                <a:lnTo>
                  <a:pt x="10136" y="496445"/>
                </a:lnTo>
                <a:lnTo>
                  <a:pt x="71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22227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29"/>
                </a:lnTo>
                <a:lnTo>
                  <a:pt x="1875" y="49703"/>
                </a:lnTo>
                <a:lnTo>
                  <a:pt x="0" y="75899"/>
                </a:lnTo>
                <a:lnTo>
                  <a:pt x="6" y="448053"/>
                </a:lnTo>
                <a:lnTo>
                  <a:pt x="10079" y="496434"/>
                </a:lnTo>
                <a:lnTo>
                  <a:pt x="49631" y="522022"/>
                </a:lnTo>
                <a:lnTo>
                  <a:pt x="93745" y="523951"/>
                </a:lnTo>
                <a:lnTo>
                  <a:pt x="1675687" y="523951"/>
                </a:lnTo>
                <a:lnTo>
                  <a:pt x="1720204" y="522022"/>
                </a:lnTo>
                <a:lnTo>
                  <a:pt x="1759765" y="496434"/>
                </a:lnTo>
                <a:lnTo>
                  <a:pt x="1769829" y="448053"/>
                </a:lnTo>
                <a:lnTo>
                  <a:pt x="1769823" y="75899"/>
                </a:lnTo>
                <a:lnTo>
                  <a:pt x="1759765" y="27529"/>
                </a:lnTo>
                <a:lnTo>
                  <a:pt x="1720211" y="1935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2154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48"/>
                </a:moveTo>
                <a:lnTo>
                  <a:pt x="0" y="93802"/>
                </a:lnTo>
                <a:lnTo>
                  <a:pt x="72" y="75899"/>
                </a:lnTo>
                <a:lnTo>
                  <a:pt x="10151" y="27522"/>
                </a:lnTo>
                <a:lnTo>
                  <a:pt x="49709" y="1935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35"/>
                </a:lnTo>
                <a:lnTo>
                  <a:pt x="1759837" y="27522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48"/>
                </a:lnTo>
                <a:lnTo>
                  <a:pt x="1768038" y="474267"/>
                </a:lnTo>
                <a:lnTo>
                  <a:pt x="1742442" y="513823"/>
                </a:lnTo>
                <a:lnTo>
                  <a:pt x="1693902" y="523879"/>
                </a:lnTo>
                <a:lnTo>
                  <a:pt x="1675759" y="523951"/>
                </a:lnTo>
                <a:lnTo>
                  <a:pt x="93817" y="523951"/>
                </a:lnTo>
                <a:lnTo>
                  <a:pt x="49703" y="522015"/>
                </a:lnTo>
                <a:lnTo>
                  <a:pt x="10151" y="496434"/>
                </a:lnTo>
                <a:lnTo>
                  <a:pt x="72" y="447880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2227" y="5081025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16"/>
                </a:lnTo>
                <a:lnTo>
                  <a:pt x="0" y="75908"/>
                </a:lnTo>
                <a:lnTo>
                  <a:pt x="6" y="448081"/>
                </a:lnTo>
                <a:lnTo>
                  <a:pt x="10079" y="496445"/>
                </a:lnTo>
                <a:lnTo>
                  <a:pt x="49631" y="522040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40"/>
                </a:lnTo>
                <a:lnTo>
                  <a:pt x="1759765" y="496445"/>
                </a:lnTo>
                <a:lnTo>
                  <a:pt x="1769829" y="448081"/>
                </a:lnTo>
                <a:lnTo>
                  <a:pt x="1769823" y="75908"/>
                </a:lnTo>
                <a:lnTo>
                  <a:pt x="1759765" y="27544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2154" y="508102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2" y="75908"/>
                </a:lnTo>
                <a:lnTo>
                  <a:pt x="10151" y="27544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44"/>
                </a:lnTo>
                <a:lnTo>
                  <a:pt x="1769901" y="76088"/>
                </a:lnTo>
                <a:lnTo>
                  <a:pt x="1769973" y="94244"/>
                </a:lnTo>
                <a:lnTo>
                  <a:pt x="1769973" y="430179"/>
                </a:lnTo>
                <a:lnTo>
                  <a:pt x="1768038" y="474284"/>
                </a:lnTo>
                <a:lnTo>
                  <a:pt x="1742442" y="513843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5"/>
                </a:lnTo>
                <a:lnTo>
                  <a:pt x="72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2227" y="369455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2"/>
                </a:lnTo>
                <a:lnTo>
                  <a:pt x="1875" y="49696"/>
                </a:lnTo>
                <a:lnTo>
                  <a:pt x="0" y="75906"/>
                </a:lnTo>
                <a:lnTo>
                  <a:pt x="6" y="448059"/>
                </a:lnTo>
                <a:lnTo>
                  <a:pt x="10079" y="496428"/>
                </a:lnTo>
                <a:lnTo>
                  <a:pt x="49631" y="522024"/>
                </a:lnTo>
                <a:lnTo>
                  <a:pt x="93745" y="523966"/>
                </a:lnTo>
                <a:lnTo>
                  <a:pt x="1675687" y="523966"/>
                </a:lnTo>
                <a:lnTo>
                  <a:pt x="1720204" y="522024"/>
                </a:lnTo>
                <a:lnTo>
                  <a:pt x="1759765" y="496428"/>
                </a:lnTo>
                <a:lnTo>
                  <a:pt x="1769829" y="448059"/>
                </a:lnTo>
                <a:lnTo>
                  <a:pt x="1769823" y="75906"/>
                </a:lnTo>
                <a:lnTo>
                  <a:pt x="1759765" y="27525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22154" y="369453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8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8"/>
                </a:lnTo>
                <a:lnTo>
                  <a:pt x="1759837" y="27538"/>
                </a:lnTo>
                <a:lnTo>
                  <a:pt x="1769901" y="76086"/>
                </a:lnTo>
                <a:lnTo>
                  <a:pt x="1769973" y="94244"/>
                </a:lnTo>
                <a:lnTo>
                  <a:pt x="1769973" y="430164"/>
                </a:lnTo>
                <a:lnTo>
                  <a:pt x="1768038" y="474284"/>
                </a:lnTo>
                <a:lnTo>
                  <a:pt x="1742442" y="513837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3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22227" y="298871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03"/>
                </a:lnTo>
                <a:lnTo>
                  <a:pt x="0" y="75906"/>
                </a:lnTo>
                <a:lnTo>
                  <a:pt x="6" y="448075"/>
                </a:lnTo>
                <a:lnTo>
                  <a:pt x="10079" y="496436"/>
                </a:lnTo>
                <a:lnTo>
                  <a:pt x="49631" y="522033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33"/>
                </a:lnTo>
                <a:lnTo>
                  <a:pt x="1759765" y="496436"/>
                </a:lnTo>
                <a:lnTo>
                  <a:pt x="1769829" y="448075"/>
                </a:lnTo>
                <a:lnTo>
                  <a:pt x="1769823" y="75906"/>
                </a:lnTo>
                <a:lnTo>
                  <a:pt x="1759765" y="27538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22154" y="298871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38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64"/>
                </a:lnTo>
                <a:lnTo>
                  <a:pt x="1768038" y="474278"/>
                </a:lnTo>
                <a:lnTo>
                  <a:pt x="1742442" y="513836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37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8740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02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59152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4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28" y="13281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59152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2"/>
                </a:lnTo>
                <a:lnTo>
                  <a:pt x="357928" y="13287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58740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35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83" y="334374"/>
                </a:lnTo>
                <a:lnTo>
                  <a:pt x="371170" y="314917"/>
                </a:lnTo>
                <a:lnTo>
                  <a:pt x="371165" y="56366"/>
                </a:lnTo>
                <a:lnTo>
                  <a:pt x="357934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58740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34" y="1327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58740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2"/>
                </a:lnTo>
                <a:lnTo>
                  <a:pt x="371170" y="314901"/>
                </a:lnTo>
                <a:lnTo>
                  <a:pt x="371165" y="56359"/>
                </a:lnTo>
                <a:lnTo>
                  <a:pt x="357934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22714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22714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3126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8"/>
                </a:lnTo>
                <a:lnTo>
                  <a:pt x="371150" y="56359"/>
                </a:lnTo>
                <a:lnTo>
                  <a:pt x="357926" y="13281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23126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2"/>
                </a:lnTo>
                <a:lnTo>
                  <a:pt x="357926" y="13287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22714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9"/>
                </a:lnTo>
                <a:lnTo>
                  <a:pt x="56297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4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91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22714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9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3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22714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9"/>
                </a:lnTo>
                <a:lnTo>
                  <a:pt x="357920" y="13275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86262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87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63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6262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32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6673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8"/>
                </a:lnTo>
                <a:lnTo>
                  <a:pt x="371165" y="56359"/>
                </a:lnTo>
                <a:lnTo>
                  <a:pt x="357932" y="13281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6673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5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2"/>
                </a:lnTo>
                <a:lnTo>
                  <a:pt x="371165" y="56352"/>
                </a:lnTo>
                <a:lnTo>
                  <a:pt x="357932" y="13287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86262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2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50" y="367863"/>
                </a:lnTo>
                <a:lnTo>
                  <a:pt x="369783" y="334374"/>
                </a:lnTo>
                <a:lnTo>
                  <a:pt x="371169" y="314917"/>
                </a:lnTo>
                <a:lnTo>
                  <a:pt x="371165" y="56366"/>
                </a:lnTo>
                <a:lnTo>
                  <a:pt x="357935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86262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3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86262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52"/>
                </a:lnTo>
                <a:lnTo>
                  <a:pt x="371169" y="314901"/>
                </a:lnTo>
                <a:lnTo>
                  <a:pt x="371165" y="56359"/>
                </a:lnTo>
                <a:lnTo>
                  <a:pt x="357935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17433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593" y="371261"/>
                </a:lnTo>
                <a:lnTo>
                  <a:pt x="301256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6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3717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0"/>
                </a:lnTo>
                <a:lnTo>
                  <a:pt x="357920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56908" y="572564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74"/>
                </a:lnTo>
                <a:lnTo>
                  <a:pt x="0" y="56350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0"/>
                </a:lnTo>
                <a:lnTo>
                  <a:pt x="357934" y="13274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17844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6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6" y="357987"/>
                </a:lnTo>
                <a:lnTo>
                  <a:pt x="56299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5" y="314917"/>
                </a:lnTo>
                <a:lnTo>
                  <a:pt x="371150" y="56366"/>
                </a:lnTo>
                <a:lnTo>
                  <a:pt x="357921" y="13289"/>
                </a:lnTo>
                <a:lnTo>
                  <a:pt x="314849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37178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576537" y="45996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9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7"/>
                </a:lnTo>
                <a:lnTo>
                  <a:pt x="56303" y="371223"/>
                </a:lnTo>
                <a:lnTo>
                  <a:pt x="69608" y="371276"/>
                </a:lnTo>
                <a:lnTo>
                  <a:pt x="301226" y="371276"/>
                </a:lnTo>
                <a:lnTo>
                  <a:pt x="342435" y="367863"/>
                </a:lnTo>
                <a:lnTo>
                  <a:pt x="369768" y="334367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89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37178" y="516054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28" y="357985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65"/>
                </a:lnTo>
                <a:lnTo>
                  <a:pt x="357920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82918" y="7259172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8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1210947" y="371261"/>
                </a:lnTo>
                <a:lnTo>
                  <a:pt x="1252141" y="367863"/>
                </a:lnTo>
                <a:lnTo>
                  <a:pt x="1279474" y="334365"/>
                </a:lnTo>
                <a:lnTo>
                  <a:pt x="1280861" y="314910"/>
                </a:lnTo>
                <a:lnTo>
                  <a:pt x="1280856" y="56359"/>
                </a:lnTo>
                <a:lnTo>
                  <a:pt x="1267627" y="13287"/>
                </a:lnTo>
                <a:lnTo>
                  <a:pt x="1224548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36380" y="6561195"/>
            <a:ext cx="1174115" cy="371475"/>
          </a:xfrm>
          <a:custGeom>
            <a:avLst/>
            <a:gdLst/>
            <a:ahLst/>
            <a:cxnLst/>
            <a:rect l="l" t="t" r="r" b="b"/>
            <a:pathLst>
              <a:path w="1174114" h="371475">
                <a:moveTo>
                  <a:pt x="110432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4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34" y="357985"/>
                </a:lnTo>
                <a:lnTo>
                  <a:pt x="56312" y="371223"/>
                </a:lnTo>
                <a:lnTo>
                  <a:pt x="69608" y="371276"/>
                </a:lnTo>
                <a:lnTo>
                  <a:pt x="1104008" y="371276"/>
                </a:lnTo>
                <a:lnTo>
                  <a:pt x="1145217" y="367847"/>
                </a:lnTo>
                <a:lnTo>
                  <a:pt x="1172542" y="334365"/>
                </a:lnTo>
                <a:lnTo>
                  <a:pt x="1173922" y="314910"/>
                </a:lnTo>
                <a:lnTo>
                  <a:pt x="1173917" y="56365"/>
                </a:lnTo>
                <a:lnTo>
                  <a:pt x="1160703" y="13287"/>
                </a:lnTo>
                <a:lnTo>
                  <a:pt x="1117624" y="53"/>
                </a:lnTo>
                <a:lnTo>
                  <a:pt x="1104328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26398" y="5863218"/>
            <a:ext cx="1194435" cy="371475"/>
          </a:xfrm>
          <a:custGeom>
            <a:avLst/>
            <a:gdLst/>
            <a:ahLst/>
            <a:cxnLst/>
            <a:rect l="l" t="t" r="r" b="b"/>
            <a:pathLst>
              <a:path w="1194435" h="371475">
                <a:moveTo>
                  <a:pt x="1124292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2" y="13281"/>
                </a:lnTo>
                <a:lnTo>
                  <a:pt x="0" y="56367"/>
                </a:lnTo>
                <a:lnTo>
                  <a:pt x="4" y="314915"/>
                </a:lnTo>
                <a:lnTo>
                  <a:pt x="13222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1123988" y="371261"/>
                </a:lnTo>
                <a:lnTo>
                  <a:pt x="1165181" y="367847"/>
                </a:lnTo>
                <a:lnTo>
                  <a:pt x="1192515" y="334361"/>
                </a:lnTo>
                <a:lnTo>
                  <a:pt x="1193901" y="314915"/>
                </a:lnTo>
                <a:lnTo>
                  <a:pt x="1193897" y="56367"/>
                </a:lnTo>
                <a:lnTo>
                  <a:pt x="1180667" y="13281"/>
                </a:lnTo>
                <a:lnTo>
                  <a:pt x="1137595" y="53"/>
                </a:lnTo>
                <a:lnTo>
                  <a:pt x="1124292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07013" y="5162117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293" y="371208"/>
                </a:lnTo>
                <a:lnTo>
                  <a:pt x="69593" y="371261"/>
                </a:lnTo>
                <a:lnTo>
                  <a:pt x="1210947" y="371261"/>
                </a:lnTo>
                <a:lnTo>
                  <a:pt x="1252141" y="367847"/>
                </a:lnTo>
                <a:lnTo>
                  <a:pt x="1279474" y="334358"/>
                </a:lnTo>
                <a:lnTo>
                  <a:pt x="1280861" y="314902"/>
                </a:lnTo>
                <a:lnTo>
                  <a:pt x="1280856" y="56352"/>
                </a:lnTo>
                <a:lnTo>
                  <a:pt x="1267627" y="13287"/>
                </a:lnTo>
                <a:lnTo>
                  <a:pt x="1224554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317996" y="4461001"/>
            <a:ext cx="1381125" cy="371475"/>
          </a:xfrm>
          <a:custGeom>
            <a:avLst/>
            <a:gdLst/>
            <a:ahLst/>
            <a:cxnLst/>
            <a:rect l="l" t="t" r="r" b="b"/>
            <a:pathLst>
              <a:path w="1381125" h="371475">
                <a:moveTo>
                  <a:pt x="131137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8" y="371223"/>
                </a:lnTo>
                <a:lnTo>
                  <a:pt x="69623" y="371276"/>
                </a:lnTo>
                <a:lnTo>
                  <a:pt x="1311074" y="371276"/>
                </a:lnTo>
                <a:lnTo>
                  <a:pt x="1352267" y="367863"/>
                </a:lnTo>
                <a:lnTo>
                  <a:pt x="1379601" y="334374"/>
                </a:lnTo>
                <a:lnTo>
                  <a:pt x="1380987" y="314917"/>
                </a:lnTo>
                <a:lnTo>
                  <a:pt x="1380982" y="56366"/>
                </a:lnTo>
                <a:lnTo>
                  <a:pt x="1367753" y="13291"/>
                </a:lnTo>
                <a:lnTo>
                  <a:pt x="1324681" y="53"/>
                </a:lnTo>
                <a:lnTo>
                  <a:pt x="1311378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436380" y="3763040"/>
            <a:ext cx="1222375" cy="371475"/>
          </a:xfrm>
          <a:custGeom>
            <a:avLst/>
            <a:gdLst/>
            <a:ahLst/>
            <a:cxnLst/>
            <a:rect l="l" t="t" r="r" b="b"/>
            <a:pathLst>
              <a:path w="1222375" h="371475">
                <a:moveTo>
                  <a:pt x="1152502" y="0"/>
                </a:moveTo>
                <a:lnTo>
                  <a:pt x="69928" y="0"/>
                </a:lnTo>
                <a:lnTo>
                  <a:pt x="56447" y="53"/>
                </a:lnTo>
                <a:lnTo>
                  <a:pt x="45758" y="426"/>
                </a:lnTo>
                <a:lnTo>
                  <a:pt x="36851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1152197" y="371261"/>
                </a:lnTo>
                <a:lnTo>
                  <a:pt x="1193391" y="367847"/>
                </a:lnTo>
                <a:lnTo>
                  <a:pt x="1220733" y="334365"/>
                </a:lnTo>
                <a:lnTo>
                  <a:pt x="1222125" y="314910"/>
                </a:lnTo>
                <a:lnTo>
                  <a:pt x="1222121" y="56359"/>
                </a:lnTo>
                <a:lnTo>
                  <a:pt x="1208882" y="13283"/>
                </a:lnTo>
                <a:lnTo>
                  <a:pt x="1165806" y="53"/>
                </a:lnTo>
                <a:lnTo>
                  <a:pt x="1152502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47612" y="3061939"/>
            <a:ext cx="1200150" cy="371475"/>
          </a:xfrm>
          <a:custGeom>
            <a:avLst/>
            <a:gdLst/>
            <a:ahLst/>
            <a:cxnLst/>
            <a:rect l="l" t="t" r="r" b="b"/>
            <a:pathLst>
              <a:path w="1200150" h="371475">
                <a:moveTo>
                  <a:pt x="1130068" y="0"/>
                </a:moveTo>
                <a:lnTo>
                  <a:pt x="69898" y="0"/>
                </a:lnTo>
                <a:lnTo>
                  <a:pt x="56428" y="53"/>
                </a:lnTo>
                <a:lnTo>
                  <a:pt x="45748" y="426"/>
                </a:lnTo>
                <a:lnTo>
                  <a:pt x="36849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9" y="371208"/>
                </a:lnTo>
                <a:lnTo>
                  <a:pt x="69593" y="371261"/>
                </a:lnTo>
                <a:lnTo>
                  <a:pt x="1129748" y="371261"/>
                </a:lnTo>
                <a:lnTo>
                  <a:pt x="1170942" y="367847"/>
                </a:lnTo>
                <a:lnTo>
                  <a:pt x="1198276" y="334352"/>
                </a:lnTo>
                <a:lnTo>
                  <a:pt x="1199662" y="314901"/>
                </a:lnTo>
                <a:lnTo>
                  <a:pt x="1199657" y="56359"/>
                </a:lnTo>
                <a:lnTo>
                  <a:pt x="1186434" y="13275"/>
                </a:lnTo>
                <a:lnTo>
                  <a:pt x="1143364" y="53"/>
                </a:lnTo>
                <a:lnTo>
                  <a:pt x="1130068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844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69" y="0"/>
                </a:moveTo>
                <a:lnTo>
                  <a:pt x="94142" y="0"/>
                </a:lnTo>
                <a:lnTo>
                  <a:pt x="75993" y="71"/>
                </a:lnTo>
                <a:lnTo>
                  <a:pt x="27444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5" y="496434"/>
                </a:lnTo>
                <a:lnTo>
                  <a:pt x="49610" y="522024"/>
                </a:lnTo>
                <a:lnTo>
                  <a:pt x="93730" y="523966"/>
                </a:lnTo>
                <a:lnTo>
                  <a:pt x="1675657" y="523966"/>
                </a:lnTo>
                <a:lnTo>
                  <a:pt x="1720185" y="522024"/>
                </a:lnTo>
                <a:lnTo>
                  <a:pt x="1759750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0" y="27538"/>
                </a:lnTo>
                <a:lnTo>
                  <a:pt x="1720191" y="1941"/>
                </a:lnTo>
                <a:lnTo>
                  <a:pt x="167606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8370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27" y="27538"/>
                </a:lnTo>
                <a:lnTo>
                  <a:pt x="49688" y="1941"/>
                </a:lnTo>
                <a:lnTo>
                  <a:pt x="94213" y="0"/>
                </a:lnTo>
                <a:lnTo>
                  <a:pt x="1676140" y="0"/>
                </a:lnTo>
                <a:lnTo>
                  <a:pt x="1720263" y="1941"/>
                </a:lnTo>
                <a:lnTo>
                  <a:pt x="1759822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3" y="474275"/>
                </a:lnTo>
                <a:lnTo>
                  <a:pt x="1742426" y="513823"/>
                </a:lnTo>
                <a:lnTo>
                  <a:pt x="1693884" y="523894"/>
                </a:lnTo>
                <a:lnTo>
                  <a:pt x="1675729" y="523966"/>
                </a:lnTo>
                <a:lnTo>
                  <a:pt x="93802" y="523966"/>
                </a:lnTo>
                <a:lnTo>
                  <a:pt x="49681" y="522024"/>
                </a:lnTo>
                <a:lnTo>
                  <a:pt x="10127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23582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696"/>
                </a:lnTo>
                <a:lnTo>
                  <a:pt x="0" y="75906"/>
                </a:lnTo>
                <a:lnTo>
                  <a:pt x="6" y="448068"/>
                </a:lnTo>
                <a:lnTo>
                  <a:pt x="10057" y="496436"/>
                </a:lnTo>
                <a:lnTo>
                  <a:pt x="49616" y="522033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33"/>
                </a:lnTo>
                <a:lnTo>
                  <a:pt x="1759759" y="496436"/>
                </a:lnTo>
                <a:lnTo>
                  <a:pt x="1769815" y="448068"/>
                </a:lnTo>
                <a:lnTo>
                  <a:pt x="1769809" y="75906"/>
                </a:lnTo>
                <a:lnTo>
                  <a:pt x="1759759" y="27531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3511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64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64"/>
                </a:lnTo>
                <a:lnTo>
                  <a:pt x="1768029" y="474278"/>
                </a:lnTo>
                <a:lnTo>
                  <a:pt x="1742439" y="513830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3"/>
                </a:lnTo>
                <a:lnTo>
                  <a:pt x="10136" y="496436"/>
                </a:lnTo>
                <a:lnTo>
                  <a:pt x="71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8740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35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83" y="334365"/>
                </a:lnTo>
                <a:lnTo>
                  <a:pt x="371170" y="314910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3582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7" y="496434"/>
                </a:lnTo>
                <a:lnTo>
                  <a:pt x="49616" y="522024"/>
                </a:lnTo>
                <a:lnTo>
                  <a:pt x="93730" y="523966"/>
                </a:lnTo>
                <a:lnTo>
                  <a:pt x="1675673" y="523966"/>
                </a:lnTo>
                <a:lnTo>
                  <a:pt x="1720198" y="522024"/>
                </a:lnTo>
                <a:lnTo>
                  <a:pt x="1759759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351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9" y="474275"/>
                </a:lnTo>
                <a:lnTo>
                  <a:pt x="1742439" y="513823"/>
                </a:lnTo>
                <a:lnTo>
                  <a:pt x="1693893" y="523894"/>
                </a:lnTo>
                <a:lnTo>
                  <a:pt x="1675744" y="523966"/>
                </a:lnTo>
                <a:lnTo>
                  <a:pt x="93802" y="523966"/>
                </a:lnTo>
                <a:lnTo>
                  <a:pt x="49688" y="522024"/>
                </a:lnTo>
                <a:lnTo>
                  <a:pt x="10136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3582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10"/>
                </a:lnTo>
                <a:lnTo>
                  <a:pt x="0" y="75908"/>
                </a:lnTo>
                <a:lnTo>
                  <a:pt x="6" y="448081"/>
                </a:lnTo>
                <a:lnTo>
                  <a:pt x="10057" y="496445"/>
                </a:lnTo>
                <a:lnTo>
                  <a:pt x="49616" y="522040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40"/>
                </a:lnTo>
                <a:lnTo>
                  <a:pt x="1759759" y="496445"/>
                </a:lnTo>
                <a:lnTo>
                  <a:pt x="1769815" y="448081"/>
                </a:lnTo>
                <a:lnTo>
                  <a:pt x="1769809" y="75908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3511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1" y="75908"/>
                </a:lnTo>
                <a:lnTo>
                  <a:pt x="10136" y="27544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44"/>
                </a:lnTo>
                <a:lnTo>
                  <a:pt x="1769886" y="76088"/>
                </a:lnTo>
                <a:lnTo>
                  <a:pt x="1769958" y="94244"/>
                </a:lnTo>
                <a:lnTo>
                  <a:pt x="1769958" y="430179"/>
                </a:lnTo>
                <a:lnTo>
                  <a:pt x="1768029" y="474284"/>
                </a:lnTo>
                <a:lnTo>
                  <a:pt x="1742439" y="513843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9"/>
                </a:lnTo>
                <a:lnTo>
                  <a:pt x="10136" y="496445"/>
                </a:lnTo>
                <a:lnTo>
                  <a:pt x="71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2227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29"/>
                </a:lnTo>
                <a:lnTo>
                  <a:pt x="1875" y="49703"/>
                </a:lnTo>
                <a:lnTo>
                  <a:pt x="0" y="75899"/>
                </a:lnTo>
                <a:lnTo>
                  <a:pt x="6" y="448053"/>
                </a:lnTo>
                <a:lnTo>
                  <a:pt x="10079" y="496434"/>
                </a:lnTo>
                <a:lnTo>
                  <a:pt x="49631" y="522022"/>
                </a:lnTo>
                <a:lnTo>
                  <a:pt x="93745" y="523951"/>
                </a:lnTo>
                <a:lnTo>
                  <a:pt x="1675687" y="523951"/>
                </a:lnTo>
                <a:lnTo>
                  <a:pt x="1720204" y="522022"/>
                </a:lnTo>
                <a:lnTo>
                  <a:pt x="1759765" y="496434"/>
                </a:lnTo>
                <a:lnTo>
                  <a:pt x="1769829" y="448053"/>
                </a:lnTo>
                <a:lnTo>
                  <a:pt x="1769823" y="75899"/>
                </a:lnTo>
                <a:lnTo>
                  <a:pt x="1759765" y="27529"/>
                </a:lnTo>
                <a:lnTo>
                  <a:pt x="1720211" y="1935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2154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48"/>
                </a:moveTo>
                <a:lnTo>
                  <a:pt x="0" y="93802"/>
                </a:lnTo>
                <a:lnTo>
                  <a:pt x="72" y="75899"/>
                </a:lnTo>
                <a:lnTo>
                  <a:pt x="10151" y="27522"/>
                </a:lnTo>
                <a:lnTo>
                  <a:pt x="49709" y="1935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35"/>
                </a:lnTo>
                <a:lnTo>
                  <a:pt x="1759837" y="27522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48"/>
                </a:lnTo>
                <a:lnTo>
                  <a:pt x="1768038" y="474267"/>
                </a:lnTo>
                <a:lnTo>
                  <a:pt x="1742442" y="513823"/>
                </a:lnTo>
                <a:lnTo>
                  <a:pt x="1693902" y="523879"/>
                </a:lnTo>
                <a:lnTo>
                  <a:pt x="1675759" y="523951"/>
                </a:lnTo>
                <a:lnTo>
                  <a:pt x="93817" y="523951"/>
                </a:lnTo>
                <a:lnTo>
                  <a:pt x="49703" y="522015"/>
                </a:lnTo>
                <a:lnTo>
                  <a:pt x="10151" y="496434"/>
                </a:lnTo>
                <a:lnTo>
                  <a:pt x="72" y="447880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2227" y="5081025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16"/>
                </a:lnTo>
                <a:lnTo>
                  <a:pt x="0" y="75908"/>
                </a:lnTo>
                <a:lnTo>
                  <a:pt x="6" y="448081"/>
                </a:lnTo>
                <a:lnTo>
                  <a:pt x="10079" y="496445"/>
                </a:lnTo>
                <a:lnTo>
                  <a:pt x="49631" y="522040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40"/>
                </a:lnTo>
                <a:lnTo>
                  <a:pt x="1759765" y="496445"/>
                </a:lnTo>
                <a:lnTo>
                  <a:pt x="1769829" y="448081"/>
                </a:lnTo>
                <a:lnTo>
                  <a:pt x="1769823" y="75908"/>
                </a:lnTo>
                <a:lnTo>
                  <a:pt x="1759765" y="27544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22154" y="508102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2" y="75908"/>
                </a:lnTo>
                <a:lnTo>
                  <a:pt x="10151" y="27544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44"/>
                </a:lnTo>
                <a:lnTo>
                  <a:pt x="1769901" y="76088"/>
                </a:lnTo>
                <a:lnTo>
                  <a:pt x="1769973" y="94244"/>
                </a:lnTo>
                <a:lnTo>
                  <a:pt x="1769973" y="430179"/>
                </a:lnTo>
                <a:lnTo>
                  <a:pt x="1768038" y="474284"/>
                </a:lnTo>
                <a:lnTo>
                  <a:pt x="1742442" y="513843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5"/>
                </a:lnTo>
                <a:lnTo>
                  <a:pt x="72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2227" y="369455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2"/>
                </a:lnTo>
                <a:lnTo>
                  <a:pt x="1875" y="49696"/>
                </a:lnTo>
                <a:lnTo>
                  <a:pt x="0" y="75906"/>
                </a:lnTo>
                <a:lnTo>
                  <a:pt x="6" y="448059"/>
                </a:lnTo>
                <a:lnTo>
                  <a:pt x="10079" y="496428"/>
                </a:lnTo>
                <a:lnTo>
                  <a:pt x="49631" y="522024"/>
                </a:lnTo>
                <a:lnTo>
                  <a:pt x="93745" y="523966"/>
                </a:lnTo>
                <a:lnTo>
                  <a:pt x="1675687" y="523966"/>
                </a:lnTo>
                <a:lnTo>
                  <a:pt x="1720204" y="522024"/>
                </a:lnTo>
                <a:lnTo>
                  <a:pt x="1759765" y="496428"/>
                </a:lnTo>
                <a:lnTo>
                  <a:pt x="1769829" y="448059"/>
                </a:lnTo>
                <a:lnTo>
                  <a:pt x="1769823" y="75906"/>
                </a:lnTo>
                <a:lnTo>
                  <a:pt x="1759765" y="27525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2154" y="369453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8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8"/>
                </a:lnTo>
                <a:lnTo>
                  <a:pt x="1759837" y="27538"/>
                </a:lnTo>
                <a:lnTo>
                  <a:pt x="1769901" y="76086"/>
                </a:lnTo>
                <a:lnTo>
                  <a:pt x="1769973" y="94244"/>
                </a:lnTo>
                <a:lnTo>
                  <a:pt x="1769973" y="430164"/>
                </a:lnTo>
                <a:lnTo>
                  <a:pt x="1768038" y="474284"/>
                </a:lnTo>
                <a:lnTo>
                  <a:pt x="1742442" y="513837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3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2227" y="298871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03"/>
                </a:lnTo>
                <a:lnTo>
                  <a:pt x="0" y="75906"/>
                </a:lnTo>
                <a:lnTo>
                  <a:pt x="6" y="448075"/>
                </a:lnTo>
                <a:lnTo>
                  <a:pt x="10079" y="496436"/>
                </a:lnTo>
                <a:lnTo>
                  <a:pt x="49631" y="522033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33"/>
                </a:lnTo>
                <a:lnTo>
                  <a:pt x="1759765" y="496436"/>
                </a:lnTo>
                <a:lnTo>
                  <a:pt x="1769829" y="448075"/>
                </a:lnTo>
                <a:lnTo>
                  <a:pt x="1769823" y="75906"/>
                </a:lnTo>
                <a:lnTo>
                  <a:pt x="1759765" y="27538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2154" y="298871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38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64"/>
                </a:lnTo>
                <a:lnTo>
                  <a:pt x="1768038" y="474278"/>
                </a:lnTo>
                <a:lnTo>
                  <a:pt x="1742442" y="513836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37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58740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02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59152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4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28" y="13281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59152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2"/>
                </a:lnTo>
                <a:lnTo>
                  <a:pt x="357928" y="13287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8740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35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83" y="334374"/>
                </a:lnTo>
                <a:lnTo>
                  <a:pt x="371170" y="314917"/>
                </a:lnTo>
                <a:lnTo>
                  <a:pt x="371165" y="56366"/>
                </a:lnTo>
                <a:lnTo>
                  <a:pt x="357934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58740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34" y="1327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58740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2"/>
                </a:lnTo>
                <a:lnTo>
                  <a:pt x="371170" y="314901"/>
                </a:lnTo>
                <a:lnTo>
                  <a:pt x="371165" y="56359"/>
                </a:lnTo>
                <a:lnTo>
                  <a:pt x="357934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22714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22714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3126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8"/>
                </a:lnTo>
                <a:lnTo>
                  <a:pt x="371150" y="56359"/>
                </a:lnTo>
                <a:lnTo>
                  <a:pt x="357926" y="13281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23126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2"/>
                </a:lnTo>
                <a:lnTo>
                  <a:pt x="357926" y="13287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22714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9"/>
                </a:lnTo>
                <a:lnTo>
                  <a:pt x="56297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4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91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2714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9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3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22714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9"/>
                </a:lnTo>
                <a:lnTo>
                  <a:pt x="357920" y="13275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86262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87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63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86262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32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86673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8"/>
                </a:lnTo>
                <a:lnTo>
                  <a:pt x="371165" y="56359"/>
                </a:lnTo>
                <a:lnTo>
                  <a:pt x="357932" y="13281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86673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5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2"/>
                </a:lnTo>
                <a:lnTo>
                  <a:pt x="371165" y="56352"/>
                </a:lnTo>
                <a:lnTo>
                  <a:pt x="357932" y="13287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6262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2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50" y="367863"/>
                </a:lnTo>
                <a:lnTo>
                  <a:pt x="369783" y="334374"/>
                </a:lnTo>
                <a:lnTo>
                  <a:pt x="371169" y="314917"/>
                </a:lnTo>
                <a:lnTo>
                  <a:pt x="371165" y="56366"/>
                </a:lnTo>
                <a:lnTo>
                  <a:pt x="357935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6262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3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6262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52"/>
                </a:lnTo>
                <a:lnTo>
                  <a:pt x="371169" y="314901"/>
                </a:lnTo>
                <a:lnTo>
                  <a:pt x="371165" y="56359"/>
                </a:lnTo>
                <a:lnTo>
                  <a:pt x="357935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13150" y="726638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1"/>
                </a:lnTo>
                <a:lnTo>
                  <a:pt x="0" y="56359"/>
                </a:lnTo>
                <a:lnTo>
                  <a:pt x="4" y="314911"/>
                </a:lnTo>
                <a:lnTo>
                  <a:pt x="13228" y="357983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59"/>
                </a:lnTo>
                <a:lnTo>
                  <a:pt x="357932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13150" y="6563923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65"/>
                </a:lnTo>
                <a:lnTo>
                  <a:pt x="357932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13150" y="586596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2"/>
                </a:lnTo>
                <a:lnTo>
                  <a:pt x="4" y="314895"/>
                </a:lnTo>
                <a:lnTo>
                  <a:pt x="13228" y="357981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0"/>
                </a:lnTo>
                <a:lnTo>
                  <a:pt x="371154" y="314895"/>
                </a:lnTo>
                <a:lnTo>
                  <a:pt x="371150" y="56352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13150" y="516797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6"/>
                </a:lnTo>
                <a:lnTo>
                  <a:pt x="0" y="56374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74"/>
                </a:lnTo>
                <a:lnTo>
                  <a:pt x="357932" y="13296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13150" y="445514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32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13150" y="375718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895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6"/>
                </a:lnTo>
                <a:lnTo>
                  <a:pt x="371154" y="314895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13150" y="305921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901"/>
                </a:lnTo>
                <a:lnTo>
                  <a:pt x="13228" y="357970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82918" y="7259172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8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1210947" y="371261"/>
                </a:lnTo>
                <a:lnTo>
                  <a:pt x="1252141" y="367863"/>
                </a:lnTo>
                <a:lnTo>
                  <a:pt x="1279474" y="334365"/>
                </a:lnTo>
                <a:lnTo>
                  <a:pt x="1280861" y="314910"/>
                </a:lnTo>
                <a:lnTo>
                  <a:pt x="1280856" y="56359"/>
                </a:lnTo>
                <a:lnTo>
                  <a:pt x="1267627" y="13287"/>
                </a:lnTo>
                <a:lnTo>
                  <a:pt x="1224548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36380" y="6561195"/>
            <a:ext cx="1174115" cy="371475"/>
          </a:xfrm>
          <a:custGeom>
            <a:avLst/>
            <a:gdLst/>
            <a:ahLst/>
            <a:cxnLst/>
            <a:rect l="l" t="t" r="r" b="b"/>
            <a:pathLst>
              <a:path w="1174114" h="371475">
                <a:moveTo>
                  <a:pt x="110432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4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34" y="357985"/>
                </a:lnTo>
                <a:lnTo>
                  <a:pt x="56312" y="371223"/>
                </a:lnTo>
                <a:lnTo>
                  <a:pt x="69608" y="371276"/>
                </a:lnTo>
                <a:lnTo>
                  <a:pt x="1104008" y="371276"/>
                </a:lnTo>
                <a:lnTo>
                  <a:pt x="1145217" y="367847"/>
                </a:lnTo>
                <a:lnTo>
                  <a:pt x="1172542" y="334365"/>
                </a:lnTo>
                <a:lnTo>
                  <a:pt x="1173922" y="314910"/>
                </a:lnTo>
                <a:lnTo>
                  <a:pt x="1173917" y="56365"/>
                </a:lnTo>
                <a:lnTo>
                  <a:pt x="1160703" y="13287"/>
                </a:lnTo>
                <a:lnTo>
                  <a:pt x="1117624" y="53"/>
                </a:lnTo>
                <a:lnTo>
                  <a:pt x="1104328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26398" y="5863218"/>
            <a:ext cx="1194435" cy="371475"/>
          </a:xfrm>
          <a:custGeom>
            <a:avLst/>
            <a:gdLst/>
            <a:ahLst/>
            <a:cxnLst/>
            <a:rect l="l" t="t" r="r" b="b"/>
            <a:pathLst>
              <a:path w="1194435" h="371475">
                <a:moveTo>
                  <a:pt x="1124292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2" y="13281"/>
                </a:lnTo>
                <a:lnTo>
                  <a:pt x="0" y="56367"/>
                </a:lnTo>
                <a:lnTo>
                  <a:pt x="4" y="314915"/>
                </a:lnTo>
                <a:lnTo>
                  <a:pt x="13222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1123988" y="371261"/>
                </a:lnTo>
                <a:lnTo>
                  <a:pt x="1165181" y="367847"/>
                </a:lnTo>
                <a:lnTo>
                  <a:pt x="1192515" y="334361"/>
                </a:lnTo>
                <a:lnTo>
                  <a:pt x="1193901" y="314915"/>
                </a:lnTo>
                <a:lnTo>
                  <a:pt x="1193897" y="56367"/>
                </a:lnTo>
                <a:lnTo>
                  <a:pt x="1180667" y="13281"/>
                </a:lnTo>
                <a:lnTo>
                  <a:pt x="1137595" y="53"/>
                </a:lnTo>
                <a:lnTo>
                  <a:pt x="1124292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07013" y="5162117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293" y="371208"/>
                </a:lnTo>
                <a:lnTo>
                  <a:pt x="69593" y="371261"/>
                </a:lnTo>
                <a:lnTo>
                  <a:pt x="1210947" y="371261"/>
                </a:lnTo>
                <a:lnTo>
                  <a:pt x="1252141" y="367847"/>
                </a:lnTo>
                <a:lnTo>
                  <a:pt x="1279474" y="334358"/>
                </a:lnTo>
                <a:lnTo>
                  <a:pt x="1280861" y="314902"/>
                </a:lnTo>
                <a:lnTo>
                  <a:pt x="1280856" y="56352"/>
                </a:lnTo>
                <a:lnTo>
                  <a:pt x="1267627" y="13287"/>
                </a:lnTo>
                <a:lnTo>
                  <a:pt x="1224554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7996" y="4461001"/>
            <a:ext cx="1381125" cy="371475"/>
          </a:xfrm>
          <a:custGeom>
            <a:avLst/>
            <a:gdLst/>
            <a:ahLst/>
            <a:cxnLst/>
            <a:rect l="l" t="t" r="r" b="b"/>
            <a:pathLst>
              <a:path w="1381125" h="371475">
                <a:moveTo>
                  <a:pt x="131137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8" y="371223"/>
                </a:lnTo>
                <a:lnTo>
                  <a:pt x="69623" y="371276"/>
                </a:lnTo>
                <a:lnTo>
                  <a:pt x="1311074" y="371276"/>
                </a:lnTo>
                <a:lnTo>
                  <a:pt x="1352267" y="367863"/>
                </a:lnTo>
                <a:lnTo>
                  <a:pt x="1379601" y="334374"/>
                </a:lnTo>
                <a:lnTo>
                  <a:pt x="1380987" y="314917"/>
                </a:lnTo>
                <a:lnTo>
                  <a:pt x="1380982" y="56366"/>
                </a:lnTo>
                <a:lnTo>
                  <a:pt x="1367753" y="13291"/>
                </a:lnTo>
                <a:lnTo>
                  <a:pt x="1324681" y="53"/>
                </a:lnTo>
                <a:lnTo>
                  <a:pt x="1311378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36380" y="3763040"/>
            <a:ext cx="1222375" cy="371475"/>
          </a:xfrm>
          <a:custGeom>
            <a:avLst/>
            <a:gdLst/>
            <a:ahLst/>
            <a:cxnLst/>
            <a:rect l="l" t="t" r="r" b="b"/>
            <a:pathLst>
              <a:path w="1222375" h="371475">
                <a:moveTo>
                  <a:pt x="1152502" y="0"/>
                </a:moveTo>
                <a:lnTo>
                  <a:pt x="69928" y="0"/>
                </a:lnTo>
                <a:lnTo>
                  <a:pt x="56447" y="53"/>
                </a:lnTo>
                <a:lnTo>
                  <a:pt x="45758" y="426"/>
                </a:lnTo>
                <a:lnTo>
                  <a:pt x="36851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1152197" y="371261"/>
                </a:lnTo>
                <a:lnTo>
                  <a:pt x="1193391" y="367847"/>
                </a:lnTo>
                <a:lnTo>
                  <a:pt x="1220733" y="334365"/>
                </a:lnTo>
                <a:lnTo>
                  <a:pt x="1222125" y="314910"/>
                </a:lnTo>
                <a:lnTo>
                  <a:pt x="1222121" y="56359"/>
                </a:lnTo>
                <a:lnTo>
                  <a:pt x="1208882" y="13283"/>
                </a:lnTo>
                <a:lnTo>
                  <a:pt x="1165806" y="53"/>
                </a:lnTo>
                <a:lnTo>
                  <a:pt x="1152502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47612" y="3061939"/>
            <a:ext cx="1200150" cy="371475"/>
          </a:xfrm>
          <a:custGeom>
            <a:avLst/>
            <a:gdLst/>
            <a:ahLst/>
            <a:cxnLst/>
            <a:rect l="l" t="t" r="r" b="b"/>
            <a:pathLst>
              <a:path w="1200150" h="371475">
                <a:moveTo>
                  <a:pt x="1130068" y="0"/>
                </a:moveTo>
                <a:lnTo>
                  <a:pt x="69898" y="0"/>
                </a:lnTo>
                <a:lnTo>
                  <a:pt x="56428" y="53"/>
                </a:lnTo>
                <a:lnTo>
                  <a:pt x="45748" y="426"/>
                </a:lnTo>
                <a:lnTo>
                  <a:pt x="36849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9" y="371208"/>
                </a:lnTo>
                <a:lnTo>
                  <a:pt x="69593" y="371261"/>
                </a:lnTo>
                <a:lnTo>
                  <a:pt x="1129748" y="371261"/>
                </a:lnTo>
                <a:lnTo>
                  <a:pt x="1170942" y="367847"/>
                </a:lnTo>
                <a:lnTo>
                  <a:pt x="1198276" y="334352"/>
                </a:lnTo>
                <a:lnTo>
                  <a:pt x="1199662" y="314901"/>
                </a:lnTo>
                <a:lnTo>
                  <a:pt x="1199657" y="56359"/>
                </a:lnTo>
                <a:lnTo>
                  <a:pt x="1186434" y="13275"/>
                </a:lnTo>
                <a:lnTo>
                  <a:pt x="1143364" y="53"/>
                </a:lnTo>
                <a:lnTo>
                  <a:pt x="1130068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83394" y="726627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5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21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1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59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1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1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596"/>
                </a:lnTo>
                <a:lnTo>
                  <a:pt x="279694" y="30063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1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45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3394" y="656829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7"/>
                </a:lnTo>
                <a:lnTo>
                  <a:pt x="203068" y="49720"/>
                </a:lnTo>
                <a:lnTo>
                  <a:pt x="217876" y="97746"/>
                </a:lnTo>
                <a:lnTo>
                  <a:pt x="225472" y="153336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30"/>
                </a:lnTo>
                <a:lnTo>
                  <a:pt x="318088" y="17717"/>
                </a:lnTo>
                <a:lnTo>
                  <a:pt x="340628" y="50482"/>
                </a:lnTo>
                <a:lnTo>
                  <a:pt x="357922" y="98048"/>
                </a:lnTo>
                <a:lnTo>
                  <a:pt x="366827" y="153336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83394" y="5870321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7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26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2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08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2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1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07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83394" y="517234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9"/>
                </a:lnTo>
                <a:lnTo>
                  <a:pt x="0" y="183459"/>
                </a:lnTo>
                <a:lnTo>
                  <a:pt x="1277" y="219848"/>
                </a:lnTo>
                <a:lnTo>
                  <a:pt x="11495" y="284576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4"/>
                </a:lnTo>
                <a:lnTo>
                  <a:pt x="174755" y="219848"/>
                </a:lnTo>
                <a:lnTo>
                  <a:pt x="176098" y="183459"/>
                </a:lnTo>
                <a:lnTo>
                  <a:pt x="174760" y="147186"/>
                </a:lnTo>
                <a:lnTo>
                  <a:pt x="164017" y="82327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94"/>
                </a:lnTo>
                <a:lnTo>
                  <a:pt x="183408" y="16712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9"/>
                </a:lnTo>
                <a:lnTo>
                  <a:pt x="226420" y="183459"/>
                </a:lnTo>
                <a:lnTo>
                  <a:pt x="225471" y="213600"/>
                </a:lnTo>
                <a:lnTo>
                  <a:pt x="217876" y="269156"/>
                </a:lnTo>
                <a:lnTo>
                  <a:pt x="203068" y="317102"/>
                </a:lnTo>
                <a:lnTo>
                  <a:pt x="171907" y="359572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4"/>
                </a:lnTo>
                <a:lnTo>
                  <a:pt x="315034" y="219848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6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9"/>
                </a:lnTo>
                <a:lnTo>
                  <a:pt x="367939" y="183459"/>
                </a:lnTo>
                <a:lnTo>
                  <a:pt x="366823" y="213600"/>
                </a:lnTo>
                <a:lnTo>
                  <a:pt x="357922" y="268854"/>
                </a:lnTo>
                <a:lnTo>
                  <a:pt x="340628" y="316420"/>
                </a:lnTo>
                <a:lnTo>
                  <a:pt x="318088" y="349185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11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83"/>
                </a:lnTo>
                <a:lnTo>
                  <a:pt x="412857" y="30668"/>
                </a:lnTo>
                <a:lnTo>
                  <a:pt x="377476" y="3408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83394" y="4459523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3"/>
                </a:lnTo>
                <a:lnTo>
                  <a:pt x="0" y="183428"/>
                </a:lnTo>
                <a:lnTo>
                  <a:pt x="1277" y="219836"/>
                </a:lnTo>
                <a:lnTo>
                  <a:pt x="11495" y="284581"/>
                </a:lnTo>
                <a:lnTo>
                  <a:pt x="31149" y="336528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8"/>
                </a:lnTo>
                <a:lnTo>
                  <a:pt x="164024" y="284548"/>
                </a:lnTo>
                <a:lnTo>
                  <a:pt x="174755" y="219836"/>
                </a:lnTo>
                <a:lnTo>
                  <a:pt x="176098" y="183428"/>
                </a:lnTo>
                <a:lnTo>
                  <a:pt x="174760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34"/>
                </a:lnTo>
                <a:lnTo>
                  <a:pt x="226420" y="183428"/>
                </a:lnTo>
                <a:lnTo>
                  <a:pt x="225471" y="213572"/>
                </a:lnTo>
                <a:lnTo>
                  <a:pt x="217876" y="269138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8"/>
                </a:lnTo>
                <a:lnTo>
                  <a:pt x="303020" y="284548"/>
                </a:lnTo>
                <a:lnTo>
                  <a:pt x="315034" y="219836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602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34"/>
                </a:lnTo>
                <a:lnTo>
                  <a:pt x="367939" y="183428"/>
                </a:lnTo>
                <a:lnTo>
                  <a:pt x="366823" y="213572"/>
                </a:lnTo>
                <a:lnTo>
                  <a:pt x="357922" y="268842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83394" y="376154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9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83394" y="3063570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53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33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10"/>
                </a:lnTo>
                <a:lnTo>
                  <a:pt x="171907" y="359557"/>
                </a:lnTo>
                <a:lnTo>
                  <a:pt x="164927" y="364464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8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13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06011" y="7444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37090" y="7387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99306" y="67437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30385" y="668689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99306" y="604512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30385" y="598832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99306" y="534714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30385" y="5290347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9306" y="4640788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30385" y="4583988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99306" y="3942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30385" y="3885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99306" y="324485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30385" y="3188035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844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69" y="0"/>
                </a:moveTo>
                <a:lnTo>
                  <a:pt x="94142" y="0"/>
                </a:lnTo>
                <a:lnTo>
                  <a:pt x="75993" y="71"/>
                </a:lnTo>
                <a:lnTo>
                  <a:pt x="27444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5" y="496434"/>
                </a:lnTo>
                <a:lnTo>
                  <a:pt x="49610" y="522024"/>
                </a:lnTo>
                <a:lnTo>
                  <a:pt x="93730" y="523966"/>
                </a:lnTo>
                <a:lnTo>
                  <a:pt x="1675657" y="523966"/>
                </a:lnTo>
                <a:lnTo>
                  <a:pt x="1720185" y="522024"/>
                </a:lnTo>
                <a:lnTo>
                  <a:pt x="1759750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0" y="27538"/>
                </a:lnTo>
                <a:lnTo>
                  <a:pt x="1720191" y="1941"/>
                </a:lnTo>
                <a:lnTo>
                  <a:pt x="167606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8370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27" y="27538"/>
                </a:lnTo>
                <a:lnTo>
                  <a:pt x="49688" y="1941"/>
                </a:lnTo>
                <a:lnTo>
                  <a:pt x="94213" y="0"/>
                </a:lnTo>
                <a:lnTo>
                  <a:pt x="1676140" y="0"/>
                </a:lnTo>
                <a:lnTo>
                  <a:pt x="1720263" y="1941"/>
                </a:lnTo>
                <a:lnTo>
                  <a:pt x="1759822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3" y="474275"/>
                </a:lnTo>
                <a:lnTo>
                  <a:pt x="1742426" y="513823"/>
                </a:lnTo>
                <a:lnTo>
                  <a:pt x="1693884" y="523894"/>
                </a:lnTo>
                <a:lnTo>
                  <a:pt x="1675729" y="523966"/>
                </a:lnTo>
                <a:lnTo>
                  <a:pt x="93802" y="523966"/>
                </a:lnTo>
                <a:lnTo>
                  <a:pt x="49681" y="522024"/>
                </a:lnTo>
                <a:lnTo>
                  <a:pt x="10127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23582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696"/>
                </a:lnTo>
                <a:lnTo>
                  <a:pt x="0" y="75906"/>
                </a:lnTo>
                <a:lnTo>
                  <a:pt x="6" y="448068"/>
                </a:lnTo>
                <a:lnTo>
                  <a:pt x="10057" y="496436"/>
                </a:lnTo>
                <a:lnTo>
                  <a:pt x="49616" y="522033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33"/>
                </a:lnTo>
                <a:lnTo>
                  <a:pt x="1759759" y="496436"/>
                </a:lnTo>
                <a:lnTo>
                  <a:pt x="1769815" y="448068"/>
                </a:lnTo>
                <a:lnTo>
                  <a:pt x="1769809" y="75906"/>
                </a:lnTo>
                <a:lnTo>
                  <a:pt x="1759759" y="27531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3511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64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64"/>
                </a:lnTo>
                <a:lnTo>
                  <a:pt x="1768029" y="474278"/>
                </a:lnTo>
                <a:lnTo>
                  <a:pt x="1742439" y="513830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3"/>
                </a:lnTo>
                <a:lnTo>
                  <a:pt x="10136" y="496436"/>
                </a:lnTo>
                <a:lnTo>
                  <a:pt x="71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8740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35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83" y="334365"/>
                </a:lnTo>
                <a:lnTo>
                  <a:pt x="371170" y="314910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3582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7" y="496434"/>
                </a:lnTo>
                <a:lnTo>
                  <a:pt x="49616" y="522024"/>
                </a:lnTo>
                <a:lnTo>
                  <a:pt x="93730" y="523966"/>
                </a:lnTo>
                <a:lnTo>
                  <a:pt x="1675673" y="523966"/>
                </a:lnTo>
                <a:lnTo>
                  <a:pt x="1720198" y="522024"/>
                </a:lnTo>
                <a:lnTo>
                  <a:pt x="1759759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351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9" y="474275"/>
                </a:lnTo>
                <a:lnTo>
                  <a:pt x="1742439" y="513823"/>
                </a:lnTo>
                <a:lnTo>
                  <a:pt x="1693893" y="523894"/>
                </a:lnTo>
                <a:lnTo>
                  <a:pt x="1675744" y="523966"/>
                </a:lnTo>
                <a:lnTo>
                  <a:pt x="93802" y="523966"/>
                </a:lnTo>
                <a:lnTo>
                  <a:pt x="49688" y="522024"/>
                </a:lnTo>
                <a:lnTo>
                  <a:pt x="10136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3582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10"/>
                </a:lnTo>
                <a:lnTo>
                  <a:pt x="0" y="75908"/>
                </a:lnTo>
                <a:lnTo>
                  <a:pt x="6" y="448081"/>
                </a:lnTo>
                <a:lnTo>
                  <a:pt x="10057" y="496445"/>
                </a:lnTo>
                <a:lnTo>
                  <a:pt x="49616" y="522040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40"/>
                </a:lnTo>
                <a:lnTo>
                  <a:pt x="1759759" y="496445"/>
                </a:lnTo>
                <a:lnTo>
                  <a:pt x="1769815" y="448081"/>
                </a:lnTo>
                <a:lnTo>
                  <a:pt x="1769809" y="75908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3511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1" y="75908"/>
                </a:lnTo>
                <a:lnTo>
                  <a:pt x="10136" y="27544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44"/>
                </a:lnTo>
                <a:lnTo>
                  <a:pt x="1769886" y="76088"/>
                </a:lnTo>
                <a:lnTo>
                  <a:pt x="1769958" y="94244"/>
                </a:lnTo>
                <a:lnTo>
                  <a:pt x="1769958" y="430179"/>
                </a:lnTo>
                <a:lnTo>
                  <a:pt x="1768029" y="474284"/>
                </a:lnTo>
                <a:lnTo>
                  <a:pt x="1742439" y="513843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9"/>
                </a:lnTo>
                <a:lnTo>
                  <a:pt x="10136" y="496445"/>
                </a:lnTo>
                <a:lnTo>
                  <a:pt x="71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2227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29"/>
                </a:lnTo>
                <a:lnTo>
                  <a:pt x="1875" y="49703"/>
                </a:lnTo>
                <a:lnTo>
                  <a:pt x="0" y="75899"/>
                </a:lnTo>
                <a:lnTo>
                  <a:pt x="6" y="448053"/>
                </a:lnTo>
                <a:lnTo>
                  <a:pt x="10079" y="496434"/>
                </a:lnTo>
                <a:lnTo>
                  <a:pt x="49631" y="522022"/>
                </a:lnTo>
                <a:lnTo>
                  <a:pt x="93745" y="523951"/>
                </a:lnTo>
                <a:lnTo>
                  <a:pt x="1675687" y="523951"/>
                </a:lnTo>
                <a:lnTo>
                  <a:pt x="1720204" y="522022"/>
                </a:lnTo>
                <a:lnTo>
                  <a:pt x="1759765" y="496434"/>
                </a:lnTo>
                <a:lnTo>
                  <a:pt x="1769829" y="448053"/>
                </a:lnTo>
                <a:lnTo>
                  <a:pt x="1769823" y="75899"/>
                </a:lnTo>
                <a:lnTo>
                  <a:pt x="1759765" y="27529"/>
                </a:lnTo>
                <a:lnTo>
                  <a:pt x="1720211" y="1935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2154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48"/>
                </a:moveTo>
                <a:lnTo>
                  <a:pt x="0" y="93802"/>
                </a:lnTo>
                <a:lnTo>
                  <a:pt x="72" y="75899"/>
                </a:lnTo>
                <a:lnTo>
                  <a:pt x="10151" y="27522"/>
                </a:lnTo>
                <a:lnTo>
                  <a:pt x="49709" y="1935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35"/>
                </a:lnTo>
                <a:lnTo>
                  <a:pt x="1759837" y="27522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48"/>
                </a:lnTo>
                <a:lnTo>
                  <a:pt x="1768038" y="474267"/>
                </a:lnTo>
                <a:lnTo>
                  <a:pt x="1742442" y="513823"/>
                </a:lnTo>
                <a:lnTo>
                  <a:pt x="1693902" y="523879"/>
                </a:lnTo>
                <a:lnTo>
                  <a:pt x="1675759" y="523951"/>
                </a:lnTo>
                <a:lnTo>
                  <a:pt x="93817" y="523951"/>
                </a:lnTo>
                <a:lnTo>
                  <a:pt x="49703" y="522015"/>
                </a:lnTo>
                <a:lnTo>
                  <a:pt x="10151" y="496434"/>
                </a:lnTo>
                <a:lnTo>
                  <a:pt x="72" y="447880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2227" y="5081025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16"/>
                </a:lnTo>
                <a:lnTo>
                  <a:pt x="0" y="75908"/>
                </a:lnTo>
                <a:lnTo>
                  <a:pt x="6" y="448081"/>
                </a:lnTo>
                <a:lnTo>
                  <a:pt x="10079" y="496445"/>
                </a:lnTo>
                <a:lnTo>
                  <a:pt x="49631" y="522040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40"/>
                </a:lnTo>
                <a:lnTo>
                  <a:pt x="1759765" y="496445"/>
                </a:lnTo>
                <a:lnTo>
                  <a:pt x="1769829" y="448081"/>
                </a:lnTo>
                <a:lnTo>
                  <a:pt x="1769823" y="75908"/>
                </a:lnTo>
                <a:lnTo>
                  <a:pt x="1759765" y="27544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22154" y="508102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2" y="75908"/>
                </a:lnTo>
                <a:lnTo>
                  <a:pt x="10151" y="27544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44"/>
                </a:lnTo>
                <a:lnTo>
                  <a:pt x="1769901" y="76088"/>
                </a:lnTo>
                <a:lnTo>
                  <a:pt x="1769973" y="94244"/>
                </a:lnTo>
                <a:lnTo>
                  <a:pt x="1769973" y="430179"/>
                </a:lnTo>
                <a:lnTo>
                  <a:pt x="1768038" y="474284"/>
                </a:lnTo>
                <a:lnTo>
                  <a:pt x="1742442" y="513843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5"/>
                </a:lnTo>
                <a:lnTo>
                  <a:pt x="72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2227" y="369455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2"/>
                </a:lnTo>
                <a:lnTo>
                  <a:pt x="1875" y="49696"/>
                </a:lnTo>
                <a:lnTo>
                  <a:pt x="0" y="75906"/>
                </a:lnTo>
                <a:lnTo>
                  <a:pt x="6" y="448059"/>
                </a:lnTo>
                <a:lnTo>
                  <a:pt x="10079" y="496428"/>
                </a:lnTo>
                <a:lnTo>
                  <a:pt x="49631" y="522024"/>
                </a:lnTo>
                <a:lnTo>
                  <a:pt x="93745" y="523966"/>
                </a:lnTo>
                <a:lnTo>
                  <a:pt x="1675687" y="523966"/>
                </a:lnTo>
                <a:lnTo>
                  <a:pt x="1720204" y="522024"/>
                </a:lnTo>
                <a:lnTo>
                  <a:pt x="1759765" y="496428"/>
                </a:lnTo>
                <a:lnTo>
                  <a:pt x="1769829" y="448059"/>
                </a:lnTo>
                <a:lnTo>
                  <a:pt x="1769823" y="75906"/>
                </a:lnTo>
                <a:lnTo>
                  <a:pt x="1759765" y="27525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2154" y="369453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8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8"/>
                </a:lnTo>
                <a:lnTo>
                  <a:pt x="1759837" y="27538"/>
                </a:lnTo>
                <a:lnTo>
                  <a:pt x="1769901" y="76086"/>
                </a:lnTo>
                <a:lnTo>
                  <a:pt x="1769973" y="94244"/>
                </a:lnTo>
                <a:lnTo>
                  <a:pt x="1769973" y="430164"/>
                </a:lnTo>
                <a:lnTo>
                  <a:pt x="1768038" y="474284"/>
                </a:lnTo>
                <a:lnTo>
                  <a:pt x="1742442" y="513837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3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2227" y="298871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03"/>
                </a:lnTo>
                <a:lnTo>
                  <a:pt x="0" y="75906"/>
                </a:lnTo>
                <a:lnTo>
                  <a:pt x="6" y="448075"/>
                </a:lnTo>
                <a:lnTo>
                  <a:pt x="10079" y="496436"/>
                </a:lnTo>
                <a:lnTo>
                  <a:pt x="49631" y="522033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33"/>
                </a:lnTo>
                <a:lnTo>
                  <a:pt x="1759765" y="496436"/>
                </a:lnTo>
                <a:lnTo>
                  <a:pt x="1769829" y="448075"/>
                </a:lnTo>
                <a:lnTo>
                  <a:pt x="1769823" y="75906"/>
                </a:lnTo>
                <a:lnTo>
                  <a:pt x="1759765" y="27538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2154" y="298871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38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64"/>
                </a:lnTo>
                <a:lnTo>
                  <a:pt x="1768038" y="474278"/>
                </a:lnTo>
                <a:lnTo>
                  <a:pt x="1742442" y="513836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37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58740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02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59152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4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28" y="13281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59152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2"/>
                </a:lnTo>
                <a:lnTo>
                  <a:pt x="357928" y="13287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8740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35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83" y="334374"/>
                </a:lnTo>
                <a:lnTo>
                  <a:pt x="371170" y="314917"/>
                </a:lnTo>
                <a:lnTo>
                  <a:pt x="371165" y="56366"/>
                </a:lnTo>
                <a:lnTo>
                  <a:pt x="357934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58740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34" y="1327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58740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2"/>
                </a:lnTo>
                <a:lnTo>
                  <a:pt x="371170" y="314901"/>
                </a:lnTo>
                <a:lnTo>
                  <a:pt x="371165" y="56359"/>
                </a:lnTo>
                <a:lnTo>
                  <a:pt x="357934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22714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22714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3126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8"/>
                </a:lnTo>
                <a:lnTo>
                  <a:pt x="371150" y="56359"/>
                </a:lnTo>
                <a:lnTo>
                  <a:pt x="357926" y="13281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23126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2"/>
                </a:lnTo>
                <a:lnTo>
                  <a:pt x="357926" y="13287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22714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9"/>
                </a:lnTo>
                <a:lnTo>
                  <a:pt x="56297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4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91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2714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9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3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22714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9"/>
                </a:lnTo>
                <a:lnTo>
                  <a:pt x="357920" y="13275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86262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87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63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86262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32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86673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8"/>
                </a:lnTo>
                <a:lnTo>
                  <a:pt x="371165" y="56359"/>
                </a:lnTo>
                <a:lnTo>
                  <a:pt x="357932" y="13281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86673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5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2"/>
                </a:lnTo>
                <a:lnTo>
                  <a:pt x="371165" y="56352"/>
                </a:lnTo>
                <a:lnTo>
                  <a:pt x="357932" y="13287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6262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2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50" y="367863"/>
                </a:lnTo>
                <a:lnTo>
                  <a:pt x="369783" y="334374"/>
                </a:lnTo>
                <a:lnTo>
                  <a:pt x="371169" y="314917"/>
                </a:lnTo>
                <a:lnTo>
                  <a:pt x="371165" y="56366"/>
                </a:lnTo>
                <a:lnTo>
                  <a:pt x="357935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6262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3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6262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52"/>
                </a:lnTo>
                <a:lnTo>
                  <a:pt x="371169" y="314901"/>
                </a:lnTo>
                <a:lnTo>
                  <a:pt x="371165" y="56359"/>
                </a:lnTo>
                <a:lnTo>
                  <a:pt x="357935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13150" y="726638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1"/>
                </a:lnTo>
                <a:lnTo>
                  <a:pt x="0" y="56359"/>
                </a:lnTo>
                <a:lnTo>
                  <a:pt x="4" y="314911"/>
                </a:lnTo>
                <a:lnTo>
                  <a:pt x="13228" y="357983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59"/>
                </a:lnTo>
                <a:lnTo>
                  <a:pt x="357932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13150" y="6563923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65"/>
                </a:lnTo>
                <a:lnTo>
                  <a:pt x="357932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13150" y="586596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2"/>
                </a:lnTo>
                <a:lnTo>
                  <a:pt x="4" y="314895"/>
                </a:lnTo>
                <a:lnTo>
                  <a:pt x="13228" y="357981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0"/>
                </a:lnTo>
                <a:lnTo>
                  <a:pt x="371154" y="314895"/>
                </a:lnTo>
                <a:lnTo>
                  <a:pt x="371150" y="56352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13150" y="516797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6"/>
                </a:lnTo>
                <a:lnTo>
                  <a:pt x="0" y="56374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74"/>
                </a:lnTo>
                <a:lnTo>
                  <a:pt x="357932" y="13296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13150" y="445514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32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13150" y="375718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895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6"/>
                </a:lnTo>
                <a:lnTo>
                  <a:pt x="371154" y="314895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13150" y="305921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901"/>
                </a:lnTo>
                <a:lnTo>
                  <a:pt x="13228" y="357970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82918" y="7259172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8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1210947" y="371261"/>
                </a:lnTo>
                <a:lnTo>
                  <a:pt x="1252141" y="367863"/>
                </a:lnTo>
                <a:lnTo>
                  <a:pt x="1279474" y="334365"/>
                </a:lnTo>
                <a:lnTo>
                  <a:pt x="1280861" y="314910"/>
                </a:lnTo>
                <a:lnTo>
                  <a:pt x="1280856" y="56359"/>
                </a:lnTo>
                <a:lnTo>
                  <a:pt x="1267627" y="13287"/>
                </a:lnTo>
                <a:lnTo>
                  <a:pt x="1224548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36380" y="6561195"/>
            <a:ext cx="1174115" cy="371475"/>
          </a:xfrm>
          <a:custGeom>
            <a:avLst/>
            <a:gdLst/>
            <a:ahLst/>
            <a:cxnLst/>
            <a:rect l="l" t="t" r="r" b="b"/>
            <a:pathLst>
              <a:path w="1174114" h="371475">
                <a:moveTo>
                  <a:pt x="110432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4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34" y="357985"/>
                </a:lnTo>
                <a:lnTo>
                  <a:pt x="56312" y="371223"/>
                </a:lnTo>
                <a:lnTo>
                  <a:pt x="69608" y="371276"/>
                </a:lnTo>
                <a:lnTo>
                  <a:pt x="1104008" y="371276"/>
                </a:lnTo>
                <a:lnTo>
                  <a:pt x="1145217" y="367847"/>
                </a:lnTo>
                <a:lnTo>
                  <a:pt x="1172542" y="334365"/>
                </a:lnTo>
                <a:lnTo>
                  <a:pt x="1173922" y="314910"/>
                </a:lnTo>
                <a:lnTo>
                  <a:pt x="1173917" y="56365"/>
                </a:lnTo>
                <a:lnTo>
                  <a:pt x="1160703" y="13287"/>
                </a:lnTo>
                <a:lnTo>
                  <a:pt x="1117624" y="53"/>
                </a:lnTo>
                <a:lnTo>
                  <a:pt x="1104328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26398" y="5863218"/>
            <a:ext cx="1194435" cy="371475"/>
          </a:xfrm>
          <a:custGeom>
            <a:avLst/>
            <a:gdLst/>
            <a:ahLst/>
            <a:cxnLst/>
            <a:rect l="l" t="t" r="r" b="b"/>
            <a:pathLst>
              <a:path w="1194435" h="371475">
                <a:moveTo>
                  <a:pt x="1124292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2" y="13281"/>
                </a:lnTo>
                <a:lnTo>
                  <a:pt x="0" y="56367"/>
                </a:lnTo>
                <a:lnTo>
                  <a:pt x="4" y="314915"/>
                </a:lnTo>
                <a:lnTo>
                  <a:pt x="13222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1123988" y="371261"/>
                </a:lnTo>
                <a:lnTo>
                  <a:pt x="1165181" y="367847"/>
                </a:lnTo>
                <a:lnTo>
                  <a:pt x="1192515" y="334361"/>
                </a:lnTo>
                <a:lnTo>
                  <a:pt x="1193901" y="314915"/>
                </a:lnTo>
                <a:lnTo>
                  <a:pt x="1193897" y="56367"/>
                </a:lnTo>
                <a:lnTo>
                  <a:pt x="1180667" y="13281"/>
                </a:lnTo>
                <a:lnTo>
                  <a:pt x="1137595" y="53"/>
                </a:lnTo>
                <a:lnTo>
                  <a:pt x="1124292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07013" y="5162117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293" y="371208"/>
                </a:lnTo>
                <a:lnTo>
                  <a:pt x="69593" y="371261"/>
                </a:lnTo>
                <a:lnTo>
                  <a:pt x="1210947" y="371261"/>
                </a:lnTo>
                <a:lnTo>
                  <a:pt x="1252141" y="367847"/>
                </a:lnTo>
                <a:lnTo>
                  <a:pt x="1279474" y="334358"/>
                </a:lnTo>
                <a:lnTo>
                  <a:pt x="1280861" y="314902"/>
                </a:lnTo>
                <a:lnTo>
                  <a:pt x="1280856" y="56352"/>
                </a:lnTo>
                <a:lnTo>
                  <a:pt x="1267627" y="13287"/>
                </a:lnTo>
                <a:lnTo>
                  <a:pt x="1224554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7996" y="4461001"/>
            <a:ext cx="1381125" cy="371475"/>
          </a:xfrm>
          <a:custGeom>
            <a:avLst/>
            <a:gdLst/>
            <a:ahLst/>
            <a:cxnLst/>
            <a:rect l="l" t="t" r="r" b="b"/>
            <a:pathLst>
              <a:path w="1381125" h="371475">
                <a:moveTo>
                  <a:pt x="131137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8" y="371223"/>
                </a:lnTo>
                <a:lnTo>
                  <a:pt x="69623" y="371276"/>
                </a:lnTo>
                <a:lnTo>
                  <a:pt x="1311074" y="371276"/>
                </a:lnTo>
                <a:lnTo>
                  <a:pt x="1352267" y="367863"/>
                </a:lnTo>
                <a:lnTo>
                  <a:pt x="1379601" y="334374"/>
                </a:lnTo>
                <a:lnTo>
                  <a:pt x="1380987" y="314917"/>
                </a:lnTo>
                <a:lnTo>
                  <a:pt x="1380982" y="56366"/>
                </a:lnTo>
                <a:lnTo>
                  <a:pt x="1367753" y="13291"/>
                </a:lnTo>
                <a:lnTo>
                  <a:pt x="1324681" y="53"/>
                </a:lnTo>
                <a:lnTo>
                  <a:pt x="1311378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36380" y="3763040"/>
            <a:ext cx="1222375" cy="371475"/>
          </a:xfrm>
          <a:custGeom>
            <a:avLst/>
            <a:gdLst/>
            <a:ahLst/>
            <a:cxnLst/>
            <a:rect l="l" t="t" r="r" b="b"/>
            <a:pathLst>
              <a:path w="1222375" h="371475">
                <a:moveTo>
                  <a:pt x="1152502" y="0"/>
                </a:moveTo>
                <a:lnTo>
                  <a:pt x="69928" y="0"/>
                </a:lnTo>
                <a:lnTo>
                  <a:pt x="56447" y="53"/>
                </a:lnTo>
                <a:lnTo>
                  <a:pt x="45758" y="426"/>
                </a:lnTo>
                <a:lnTo>
                  <a:pt x="36851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1152197" y="371261"/>
                </a:lnTo>
                <a:lnTo>
                  <a:pt x="1193391" y="367847"/>
                </a:lnTo>
                <a:lnTo>
                  <a:pt x="1220733" y="334365"/>
                </a:lnTo>
                <a:lnTo>
                  <a:pt x="1222125" y="314910"/>
                </a:lnTo>
                <a:lnTo>
                  <a:pt x="1222121" y="56359"/>
                </a:lnTo>
                <a:lnTo>
                  <a:pt x="1208882" y="13283"/>
                </a:lnTo>
                <a:lnTo>
                  <a:pt x="1165806" y="53"/>
                </a:lnTo>
                <a:lnTo>
                  <a:pt x="1152502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47612" y="3061939"/>
            <a:ext cx="1200150" cy="371475"/>
          </a:xfrm>
          <a:custGeom>
            <a:avLst/>
            <a:gdLst/>
            <a:ahLst/>
            <a:cxnLst/>
            <a:rect l="l" t="t" r="r" b="b"/>
            <a:pathLst>
              <a:path w="1200150" h="371475">
                <a:moveTo>
                  <a:pt x="1130068" y="0"/>
                </a:moveTo>
                <a:lnTo>
                  <a:pt x="69898" y="0"/>
                </a:lnTo>
                <a:lnTo>
                  <a:pt x="56428" y="53"/>
                </a:lnTo>
                <a:lnTo>
                  <a:pt x="45748" y="426"/>
                </a:lnTo>
                <a:lnTo>
                  <a:pt x="36849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9" y="371208"/>
                </a:lnTo>
                <a:lnTo>
                  <a:pt x="69593" y="371261"/>
                </a:lnTo>
                <a:lnTo>
                  <a:pt x="1129748" y="371261"/>
                </a:lnTo>
                <a:lnTo>
                  <a:pt x="1170942" y="367847"/>
                </a:lnTo>
                <a:lnTo>
                  <a:pt x="1198276" y="334352"/>
                </a:lnTo>
                <a:lnTo>
                  <a:pt x="1199662" y="314901"/>
                </a:lnTo>
                <a:lnTo>
                  <a:pt x="1199657" y="56359"/>
                </a:lnTo>
                <a:lnTo>
                  <a:pt x="1186434" y="13275"/>
                </a:lnTo>
                <a:lnTo>
                  <a:pt x="1143364" y="53"/>
                </a:lnTo>
                <a:lnTo>
                  <a:pt x="1130068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83394" y="726627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5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21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1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59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1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1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596"/>
                </a:lnTo>
                <a:lnTo>
                  <a:pt x="279694" y="30063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1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45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3394" y="656829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7"/>
                </a:lnTo>
                <a:lnTo>
                  <a:pt x="203068" y="49720"/>
                </a:lnTo>
                <a:lnTo>
                  <a:pt x="217876" y="97746"/>
                </a:lnTo>
                <a:lnTo>
                  <a:pt x="225472" y="153336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30"/>
                </a:lnTo>
                <a:lnTo>
                  <a:pt x="318088" y="17717"/>
                </a:lnTo>
                <a:lnTo>
                  <a:pt x="340628" y="50482"/>
                </a:lnTo>
                <a:lnTo>
                  <a:pt x="357922" y="98048"/>
                </a:lnTo>
                <a:lnTo>
                  <a:pt x="366827" y="153336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83394" y="5870321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7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26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2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08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2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1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07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83394" y="517234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9"/>
                </a:lnTo>
                <a:lnTo>
                  <a:pt x="0" y="183459"/>
                </a:lnTo>
                <a:lnTo>
                  <a:pt x="1277" y="219848"/>
                </a:lnTo>
                <a:lnTo>
                  <a:pt x="11495" y="284576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4"/>
                </a:lnTo>
                <a:lnTo>
                  <a:pt x="174755" y="219848"/>
                </a:lnTo>
                <a:lnTo>
                  <a:pt x="176098" y="183459"/>
                </a:lnTo>
                <a:lnTo>
                  <a:pt x="174760" y="147186"/>
                </a:lnTo>
                <a:lnTo>
                  <a:pt x="164017" y="82327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94"/>
                </a:lnTo>
                <a:lnTo>
                  <a:pt x="183408" y="16712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9"/>
                </a:lnTo>
                <a:lnTo>
                  <a:pt x="226420" y="183459"/>
                </a:lnTo>
                <a:lnTo>
                  <a:pt x="225471" y="213600"/>
                </a:lnTo>
                <a:lnTo>
                  <a:pt x="217876" y="269156"/>
                </a:lnTo>
                <a:lnTo>
                  <a:pt x="203068" y="317102"/>
                </a:lnTo>
                <a:lnTo>
                  <a:pt x="171907" y="359572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4"/>
                </a:lnTo>
                <a:lnTo>
                  <a:pt x="315034" y="219848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6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9"/>
                </a:lnTo>
                <a:lnTo>
                  <a:pt x="367939" y="183459"/>
                </a:lnTo>
                <a:lnTo>
                  <a:pt x="366823" y="213600"/>
                </a:lnTo>
                <a:lnTo>
                  <a:pt x="357922" y="268854"/>
                </a:lnTo>
                <a:lnTo>
                  <a:pt x="340628" y="316420"/>
                </a:lnTo>
                <a:lnTo>
                  <a:pt x="318088" y="349185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11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83"/>
                </a:lnTo>
                <a:lnTo>
                  <a:pt x="412857" y="30668"/>
                </a:lnTo>
                <a:lnTo>
                  <a:pt x="377476" y="3408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83394" y="4459523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3"/>
                </a:lnTo>
                <a:lnTo>
                  <a:pt x="0" y="183428"/>
                </a:lnTo>
                <a:lnTo>
                  <a:pt x="1277" y="219836"/>
                </a:lnTo>
                <a:lnTo>
                  <a:pt x="11495" y="284581"/>
                </a:lnTo>
                <a:lnTo>
                  <a:pt x="31149" y="336528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8"/>
                </a:lnTo>
                <a:lnTo>
                  <a:pt x="164024" y="284548"/>
                </a:lnTo>
                <a:lnTo>
                  <a:pt x="174755" y="219836"/>
                </a:lnTo>
                <a:lnTo>
                  <a:pt x="176098" y="183428"/>
                </a:lnTo>
                <a:lnTo>
                  <a:pt x="174760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34"/>
                </a:lnTo>
                <a:lnTo>
                  <a:pt x="226420" y="183428"/>
                </a:lnTo>
                <a:lnTo>
                  <a:pt x="225471" y="213572"/>
                </a:lnTo>
                <a:lnTo>
                  <a:pt x="217876" y="269138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8"/>
                </a:lnTo>
                <a:lnTo>
                  <a:pt x="303020" y="284548"/>
                </a:lnTo>
                <a:lnTo>
                  <a:pt x="315034" y="219836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602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34"/>
                </a:lnTo>
                <a:lnTo>
                  <a:pt x="367939" y="183428"/>
                </a:lnTo>
                <a:lnTo>
                  <a:pt x="366823" y="213572"/>
                </a:lnTo>
                <a:lnTo>
                  <a:pt x="357922" y="268842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83394" y="376154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9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83394" y="3063570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53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33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10"/>
                </a:lnTo>
                <a:lnTo>
                  <a:pt x="171907" y="359557"/>
                </a:lnTo>
                <a:lnTo>
                  <a:pt x="164927" y="364464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8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13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06011" y="7444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37090" y="7387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99306" y="67437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30385" y="668689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99306" y="604512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30385" y="598832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99306" y="534714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30385" y="5290347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9306" y="4640788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30385" y="4583988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99306" y="3942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30385" y="3885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99306" y="324485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30385" y="3188035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84445" y="1150685"/>
            <a:ext cx="1142365" cy="1384300"/>
          </a:xfrm>
          <a:custGeom>
            <a:avLst/>
            <a:gdLst/>
            <a:ahLst/>
            <a:cxnLst/>
            <a:rect l="l" t="t" r="r" b="b"/>
            <a:pathLst>
              <a:path w="1142364" h="1384300">
                <a:moveTo>
                  <a:pt x="684839" y="1117600"/>
                </a:moveTo>
                <a:lnTo>
                  <a:pt x="621261" y="1130300"/>
                </a:lnTo>
                <a:lnTo>
                  <a:pt x="574902" y="1143000"/>
                </a:lnTo>
                <a:lnTo>
                  <a:pt x="542527" y="1155700"/>
                </a:lnTo>
                <a:lnTo>
                  <a:pt x="520903" y="1168400"/>
                </a:lnTo>
                <a:lnTo>
                  <a:pt x="511723" y="1168400"/>
                </a:lnTo>
                <a:lnTo>
                  <a:pt x="500893" y="1181100"/>
                </a:lnTo>
                <a:lnTo>
                  <a:pt x="684839" y="1181100"/>
                </a:lnTo>
                <a:lnTo>
                  <a:pt x="740760" y="1193800"/>
                </a:lnTo>
                <a:lnTo>
                  <a:pt x="773725" y="1219200"/>
                </a:lnTo>
                <a:lnTo>
                  <a:pt x="789370" y="1244600"/>
                </a:lnTo>
                <a:lnTo>
                  <a:pt x="793333" y="1257300"/>
                </a:lnTo>
                <a:lnTo>
                  <a:pt x="808662" y="1295400"/>
                </a:lnTo>
                <a:lnTo>
                  <a:pt x="832380" y="1333500"/>
                </a:lnTo>
                <a:lnTo>
                  <a:pt x="867428" y="1358900"/>
                </a:lnTo>
                <a:lnTo>
                  <a:pt x="916749" y="1384300"/>
                </a:lnTo>
                <a:lnTo>
                  <a:pt x="1011048" y="1384300"/>
                </a:lnTo>
                <a:lnTo>
                  <a:pt x="1014518" y="1371600"/>
                </a:lnTo>
                <a:lnTo>
                  <a:pt x="1015014" y="1358900"/>
                </a:lnTo>
                <a:lnTo>
                  <a:pt x="1015026" y="1320800"/>
                </a:lnTo>
                <a:lnTo>
                  <a:pt x="951570" y="1320800"/>
                </a:lnTo>
                <a:lnTo>
                  <a:pt x="912945" y="1308100"/>
                </a:lnTo>
                <a:lnTo>
                  <a:pt x="885651" y="1295400"/>
                </a:lnTo>
                <a:lnTo>
                  <a:pt x="866944" y="1270000"/>
                </a:lnTo>
                <a:lnTo>
                  <a:pt x="854080" y="1231900"/>
                </a:lnTo>
                <a:lnTo>
                  <a:pt x="842448" y="1206500"/>
                </a:lnTo>
                <a:lnTo>
                  <a:pt x="820875" y="1181100"/>
                </a:lnTo>
                <a:lnTo>
                  <a:pt x="788193" y="1155700"/>
                </a:lnTo>
                <a:lnTo>
                  <a:pt x="743237" y="1130300"/>
                </a:lnTo>
                <a:lnTo>
                  <a:pt x="684839" y="1117600"/>
                </a:lnTo>
                <a:close/>
              </a:path>
              <a:path w="1142364" h="1384300">
                <a:moveTo>
                  <a:pt x="966098" y="1193800"/>
                </a:moveTo>
                <a:lnTo>
                  <a:pt x="951616" y="1193800"/>
                </a:lnTo>
                <a:lnTo>
                  <a:pt x="951570" y="1320800"/>
                </a:lnTo>
                <a:lnTo>
                  <a:pt x="1015026" y="1320800"/>
                </a:lnTo>
                <a:lnTo>
                  <a:pt x="1015060" y="1219200"/>
                </a:lnTo>
                <a:lnTo>
                  <a:pt x="997851" y="1206500"/>
                </a:lnTo>
                <a:lnTo>
                  <a:pt x="981520" y="1206500"/>
                </a:lnTo>
                <a:lnTo>
                  <a:pt x="966098" y="1193800"/>
                </a:lnTo>
                <a:close/>
              </a:path>
              <a:path w="1142364" h="1384300">
                <a:moveTo>
                  <a:pt x="139034" y="977900"/>
                </a:moveTo>
                <a:lnTo>
                  <a:pt x="133520" y="990600"/>
                </a:lnTo>
                <a:lnTo>
                  <a:pt x="129741" y="1016000"/>
                </a:lnTo>
                <a:lnTo>
                  <a:pt x="127568" y="1028700"/>
                </a:lnTo>
                <a:lnTo>
                  <a:pt x="129515" y="1079500"/>
                </a:lnTo>
                <a:lnTo>
                  <a:pt x="144868" y="1130300"/>
                </a:lnTo>
                <a:lnTo>
                  <a:pt x="153725" y="1143000"/>
                </a:lnTo>
                <a:lnTo>
                  <a:pt x="170946" y="1181100"/>
                </a:lnTo>
                <a:lnTo>
                  <a:pt x="193056" y="1206500"/>
                </a:lnTo>
                <a:lnTo>
                  <a:pt x="225584" y="1231900"/>
                </a:lnTo>
                <a:lnTo>
                  <a:pt x="274060" y="1257300"/>
                </a:lnTo>
                <a:lnTo>
                  <a:pt x="323440" y="1270000"/>
                </a:lnTo>
                <a:lnTo>
                  <a:pt x="371097" y="1257300"/>
                </a:lnTo>
                <a:lnTo>
                  <a:pt x="413205" y="1244600"/>
                </a:lnTo>
                <a:lnTo>
                  <a:pt x="445937" y="1231900"/>
                </a:lnTo>
                <a:lnTo>
                  <a:pt x="549763" y="1231900"/>
                </a:lnTo>
                <a:lnTo>
                  <a:pt x="572550" y="1206500"/>
                </a:lnTo>
                <a:lnTo>
                  <a:pt x="597093" y="1193800"/>
                </a:lnTo>
                <a:lnTo>
                  <a:pt x="298216" y="1193800"/>
                </a:lnTo>
                <a:lnTo>
                  <a:pt x="258111" y="1181100"/>
                </a:lnTo>
                <a:lnTo>
                  <a:pt x="234789" y="1155700"/>
                </a:lnTo>
                <a:lnTo>
                  <a:pt x="221597" y="1143000"/>
                </a:lnTo>
                <a:lnTo>
                  <a:pt x="211881" y="1117600"/>
                </a:lnTo>
                <a:lnTo>
                  <a:pt x="207187" y="1117600"/>
                </a:lnTo>
                <a:lnTo>
                  <a:pt x="202455" y="1104900"/>
                </a:lnTo>
                <a:lnTo>
                  <a:pt x="196889" y="1092200"/>
                </a:lnTo>
                <a:lnTo>
                  <a:pt x="192254" y="1066800"/>
                </a:lnTo>
                <a:lnTo>
                  <a:pt x="190317" y="1041400"/>
                </a:lnTo>
                <a:lnTo>
                  <a:pt x="190852" y="1028700"/>
                </a:lnTo>
                <a:lnTo>
                  <a:pt x="192427" y="1016000"/>
                </a:lnTo>
                <a:lnTo>
                  <a:pt x="194997" y="1016000"/>
                </a:lnTo>
                <a:lnTo>
                  <a:pt x="198516" y="1003300"/>
                </a:lnTo>
                <a:lnTo>
                  <a:pt x="182095" y="1003300"/>
                </a:lnTo>
                <a:lnTo>
                  <a:pt x="173887" y="990600"/>
                </a:lnTo>
                <a:lnTo>
                  <a:pt x="151937" y="990600"/>
                </a:lnTo>
                <a:lnTo>
                  <a:pt x="139034" y="977900"/>
                </a:lnTo>
                <a:close/>
              </a:path>
              <a:path w="1142364" h="1384300">
                <a:moveTo>
                  <a:pt x="531209" y="1231900"/>
                </a:moveTo>
                <a:lnTo>
                  <a:pt x="445937" y="1231900"/>
                </a:lnTo>
                <a:lnTo>
                  <a:pt x="497390" y="1244600"/>
                </a:lnTo>
                <a:lnTo>
                  <a:pt x="531209" y="1231900"/>
                </a:lnTo>
                <a:close/>
              </a:path>
              <a:path w="1142364" h="1384300">
                <a:moveTo>
                  <a:pt x="484153" y="1168400"/>
                </a:moveTo>
                <a:lnTo>
                  <a:pt x="418231" y="1168400"/>
                </a:lnTo>
                <a:lnTo>
                  <a:pt x="393137" y="1181100"/>
                </a:lnTo>
                <a:lnTo>
                  <a:pt x="362447" y="1193800"/>
                </a:lnTo>
                <a:lnTo>
                  <a:pt x="633155" y="1193800"/>
                </a:lnTo>
                <a:lnTo>
                  <a:pt x="684839" y="1181100"/>
                </a:lnTo>
                <a:lnTo>
                  <a:pt x="500893" y="1181100"/>
                </a:lnTo>
                <a:lnTo>
                  <a:pt x="484153" y="1168400"/>
                </a:lnTo>
                <a:close/>
              </a:path>
              <a:path w="1142364" h="1384300">
                <a:moveTo>
                  <a:pt x="776957" y="774700"/>
                </a:moveTo>
                <a:lnTo>
                  <a:pt x="644430" y="774700"/>
                </a:lnTo>
                <a:lnTo>
                  <a:pt x="589795" y="800100"/>
                </a:lnTo>
                <a:lnTo>
                  <a:pt x="550476" y="812800"/>
                </a:lnTo>
                <a:lnTo>
                  <a:pt x="523494" y="838200"/>
                </a:lnTo>
                <a:lnTo>
                  <a:pt x="717362" y="838200"/>
                </a:lnTo>
                <a:lnTo>
                  <a:pt x="790244" y="850900"/>
                </a:lnTo>
                <a:lnTo>
                  <a:pt x="834818" y="889000"/>
                </a:lnTo>
                <a:lnTo>
                  <a:pt x="857130" y="927100"/>
                </a:lnTo>
                <a:lnTo>
                  <a:pt x="863224" y="939800"/>
                </a:lnTo>
                <a:lnTo>
                  <a:pt x="874263" y="977900"/>
                </a:lnTo>
                <a:lnTo>
                  <a:pt x="888679" y="1016000"/>
                </a:lnTo>
                <a:lnTo>
                  <a:pt x="907618" y="1054100"/>
                </a:lnTo>
                <a:lnTo>
                  <a:pt x="932225" y="1079500"/>
                </a:lnTo>
                <a:lnTo>
                  <a:pt x="963644" y="1117600"/>
                </a:lnTo>
                <a:lnTo>
                  <a:pt x="1003022" y="1143000"/>
                </a:lnTo>
                <a:lnTo>
                  <a:pt x="1051503" y="1155700"/>
                </a:lnTo>
                <a:lnTo>
                  <a:pt x="1110234" y="1168400"/>
                </a:lnTo>
                <a:lnTo>
                  <a:pt x="1137984" y="1168400"/>
                </a:lnTo>
                <a:lnTo>
                  <a:pt x="1141452" y="1155700"/>
                </a:lnTo>
                <a:lnTo>
                  <a:pt x="1141948" y="1143000"/>
                </a:lnTo>
                <a:lnTo>
                  <a:pt x="1141948" y="1104900"/>
                </a:lnTo>
                <a:lnTo>
                  <a:pt x="1078504" y="1104900"/>
                </a:lnTo>
                <a:lnTo>
                  <a:pt x="1030988" y="1092200"/>
                </a:lnTo>
                <a:lnTo>
                  <a:pt x="994099" y="1054100"/>
                </a:lnTo>
                <a:lnTo>
                  <a:pt x="965600" y="1016000"/>
                </a:lnTo>
                <a:lnTo>
                  <a:pt x="943254" y="977900"/>
                </a:lnTo>
                <a:lnTo>
                  <a:pt x="924824" y="927100"/>
                </a:lnTo>
                <a:lnTo>
                  <a:pt x="923970" y="927100"/>
                </a:lnTo>
                <a:lnTo>
                  <a:pt x="912470" y="901700"/>
                </a:lnTo>
                <a:lnTo>
                  <a:pt x="892686" y="863600"/>
                </a:lnTo>
                <a:lnTo>
                  <a:pt x="863951" y="825500"/>
                </a:lnTo>
                <a:lnTo>
                  <a:pt x="825598" y="800100"/>
                </a:lnTo>
                <a:lnTo>
                  <a:pt x="776957" y="774700"/>
                </a:lnTo>
                <a:close/>
              </a:path>
              <a:path w="1142364" h="1384300">
                <a:moveTo>
                  <a:pt x="1141948" y="279400"/>
                </a:moveTo>
                <a:lnTo>
                  <a:pt x="1078504" y="279400"/>
                </a:lnTo>
                <a:lnTo>
                  <a:pt x="1078504" y="1104900"/>
                </a:lnTo>
                <a:lnTo>
                  <a:pt x="1141948" y="1104900"/>
                </a:lnTo>
                <a:lnTo>
                  <a:pt x="1141948" y="279400"/>
                </a:lnTo>
                <a:close/>
              </a:path>
              <a:path w="1142364" h="1384300">
                <a:moveTo>
                  <a:pt x="344829" y="444500"/>
                </a:moveTo>
                <a:lnTo>
                  <a:pt x="255021" y="444500"/>
                </a:lnTo>
                <a:lnTo>
                  <a:pt x="203259" y="457200"/>
                </a:lnTo>
                <a:lnTo>
                  <a:pt x="147447" y="469900"/>
                </a:lnTo>
                <a:lnTo>
                  <a:pt x="102358" y="495300"/>
                </a:lnTo>
                <a:lnTo>
                  <a:pt x="67292" y="508000"/>
                </a:lnTo>
                <a:lnTo>
                  <a:pt x="40843" y="533400"/>
                </a:lnTo>
                <a:lnTo>
                  <a:pt x="11566" y="584200"/>
                </a:lnTo>
                <a:lnTo>
                  <a:pt x="1154" y="635000"/>
                </a:lnTo>
                <a:lnTo>
                  <a:pt x="0" y="647700"/>
                </a:lnTo>
                <a:lnTo>
                  <a:pt x="3391" y="698500"/>
                </a:lnTo>
                <a:lnTo>
                  <a:pt x="11919" y="736600"/>
                </a:lnTo>
                <a:lnTo>
                  <a:pt x="34503" y="787400"/>
                </a:lnTo>
                <a:lnTo>
                  <a:pt x="56639" y="825500"/>
                </a:lnTo>
                <a:lnTo>
                  <a:pt x="85050" y="863600"/>
                </a:lnTo>
                <a:lnTo>
                  <a:pt x="126863" y="901700"/>
                </a:lnTo>
                <a:lnTo>
                  <a:pt x="189204" y="927100"/>
                </a:lnTo>
                <a:lnTo>
                  <a:pt x="240043" y="939800"/>
                </a:lnTo>
                <a:lnTo>
                  <a:pt x="336785" y="939800"/>
                </a:lnTo>
                <a:lnTo>
                  <a:pt x="377646" y="914400"/>
                </a:lnTo>
                <a:lnTo>
                  <a:pt x="410138" y="901700"/>
                </a:lnTo>
                <a:lnTo>
                  <a:pt x="550941" y="901700"/>
                </a:lnTo>
                <a:lnTo>
                  <a:pt x="561960" y="889000"/>
                </a:lnTo>
                <a:lnTo>
                  <a:pt x="258591" y="889000"/>
                </a:lnTo>
                <a:lnTo>
                  <a:pt x="212780" y="876300"/>
                </a:lnTo>
                <a:lnTo>
                  <a:pt x="163064" y="850900"/>
                </a:lnTo>
                <a:lnTo>
                  <a:pt x="130953" y="825500"/>
                </a:lnTo>
                <a:lnTo>
                  <a:pt x="109649" y="800100"/>
                </a:lnTo>
                <a:lnTo>
                  <a:pt x="92354" y="762000"/>
                </a:lnTo>
                <a:lnTo>
                  <a:pt x="90982" y="762000"/>
                </a:lnTo>
                <a:lnTo>
                  <a:pt x="89397" y="749300"/>
                </a:lnTo>
                <a:lnTo>
                  <a:pt x="87599" y="749300"/>
                </a:lnTo>
                <a:lnTo>
                  <a:pt x="81096" y="736600"/>
                </a:lnTo>
                <a:lnTo>
                  <a:pt x="73091" y="711200"/>
                </a:lnTo>
                <a:lnTo>
                  <a:pt x="66296" y="685800"/>
                </a:lnTo>
                <a:lnTo>
                  <a:pt x="63428" y="647700"/>
                </a:lnTo>
                <a:lnTo>
                  <a:pt x="64268" y="635000"/>
                </a:lnTo>
                <a:lnTo>
                  <a:pt x="76855" y="596900"/>
                </a:lnTo>
                <a:lnTo>
                  <a:pt x="104453" y="571500"/>
                </a:lnTo>
                <a:lnTo>
                  <a:pt x="131927" y="546100"/>
                </a:lnTo>
                <a:lnTo>
                  <a:pt x="172913" y="533400"/>
                </a:lnTo>
                <a:lnTo>
                  <a:pt x="250599" y="508000"/>
                </a:lnTo>
                <a:lnTo>
                  <a:pt x="572979" y="508000"/>
                </a:lnTo>
                <a:lnTo>
                  <a:pt x="550941" y="482600"/>
                </a:lnTo>
                <a:lnTo>
                  <a:pt x="413735" y="482600"/>
                </a:lnTo>
                <a:lnTo>
                  <a:pt x="382091" y="457200"/>
                </a:lnTo>
                <a:lnTo>
                  <a:pt x="344829" y="444500"/>
                </a:lnTo>
                <a:close/>
              </a:path>
              <a:path w="1142364" h="1384300">
                <a:moveTo>
                  <a:pt x="543677" y="901700"/>
                </a:moveTo>
                <a:lnTo>
                  <a:pt x="410138" y="901700"/>
                </a:lnTo>
                <a:lnTo>
                  <a:pt x="476347" y="914400"/>
                </a:lnTo>
                <a:lnTo>
                  <a:pt x="519836" y="914400"/>
                </a:lnTo>
                <a:lnTo>
                  <a:pt x="543677" y="901700"/>
                </a:lnTo>
                <a:close/>
              </a:path>
              <a:path w="1142364" h="1384300">
                <a:moveTo>
                  <a:pt x="650918" y="838200"/>
                </a:moveTo>
                <a:lnTo>
                  <a:pt x="517626" y="838200"/>
                </a:lnTo>
                <a:lnTo>
                  <a:pt x="510128" y="850900"/>
                </a:lnTo>
                <a:lnTo>
                  <a:pt x="382798" y="850900"/>
                </a:lnTo>
                <a:lnTo>
                  <a:pt x="348063" y="863600"/>
                </a:lnTo>
                <a:lnTo>
                  <a:pt x="305173" y="876300"/>
                </a:lnTo>
                <a:lnTo>
                  <a:pt x="258591" y="889000"/>
                </a:lnTo>
                <a:lnTo>
                  <a:pt x="561960" y="889000"/>
                </a:lnTo>
                <a:lnTo>
                  <a:pt x="572979" y="876300"/>
                </a:lnTo>
                <a:lnTo>
                  <a:pt x="604547" y="863600"/>
                </a:lnTo>
                <a:lnTo>
                  <a:pt x="650918" y="838200"/>
                </a:lnTo>
                <a:close/>
              </a:path>
              <a:path w="1142364" h="1384300">
                <a:moveTo>
                  <a:pt x="406779" y="838200"/>
                </a:moveTo>
                <a:lnTo>
                  <a:pt x="393618" y="838200"/>
                </a:lnTo>
                <a:lnTo>
                  <a:pt x="385543" y="850900"/>
                </a:lnTo>
                <a:lnTo>
                  <a:pt x="424784" y="850900"/>
                </a:lnTo>
                <a:lnTo>
                  <a:pt x="406779" y="838200"/>
                </a:lnTo>
                <a:close/>
              </a:path>
              <a:path w="1142364" h="1384300">
                <a:moveTo>
                  <a:pt x="572979" y="508000"/>
                </a:moveTo>
                <a:lnTo>
                  <a:pt x="351628" y="508000"/>
                </a:lnTo>
                <a:lnTo>
                  <a:pt x="376610" y="533400"/>
                </a:lnTo>
                <a:lnTo>
                  <a:pt x="509168" y="533400"/>
                </a:lnTo>
                <a:lnTo>
                  <a:pt x="518845" y="546100"/>
                </a:lnTo>
                <a:lnTo>
                  <a:pt x="523494" y="546100"/>
                </a:lnTo>
                <a:lnTo>
                  <a:pt x="550476" y="571500"/>
                </a:lnTo>
                <a:lnTo>
                  <a:pt x="589795" y="596900"/>
                </a:lnTo>
                <a:lnTo>
                  <a:pt x="644430" y="609600"/>
                </a:lnTo>
                <a:lnTo>
                  <a:pt x="717362" y="622300"/>
                </a:lnTo>
                <a:lnTo>
                  <a:pt x="776957" y="609600"/>
                </a:lnTo>
                <a:lnTo>
                  <a:pt x="825598" y="584200"/>
                </a:lnTo>
                <a:lnTo>
                  <a:pt x="863951" y="558800"/>
                </a:lnTo>
                <a:lnTo>
                  <a:pt x="717362" y="558800"/>
                </a:lnTo>
                <a:lnTo>
                  <a:pt x="650918" y="546100"/>
                </a:lnTo>
                <a:lnTo>
                  <a:pt x="604547" y="533400"/>
                </a:lnTo>
                <a:lnTo>
                  <a:pt x="572979" y="508000"/>
                </a:lnTo>
                <a:close/>
              </a:path>
              <a:path w="1142364" h="1384300">
                <a:moveTo>
                  <a:pt x="1126091" y="215900"/>
                </a:moveTo>
                <a:lnTo>
                  <a:pt x="1110234" y="215900"/>
                </a:lnTo>
                <a:lnTo>
                  <a:pt x="1051503" y="228600"/>
                </a:lnTo>
                <a:lnTo>
                  <a:pt x="1003022" y="241300"/>
                </a:lnTo>
                <a:lnTo>
                  <a:pt x="963644" y="266700"/>
                </a:lnTo>
                <a:lnTo>
                  <a:pt x="932225" y="304800"/>
                </a:lnTo>
                <a:lnTo>
                  <a:pt x="907618" y="342900"/>
                </a:lnTo>
                <a:lnTo>
                  <a:pt x="888679" y="368300"/>
                </a:lnTo>
                <a:lnTo>
                  <a:pt x="874263" y="406400"/>
                </a:lnTo>
                <a:lnTo>
                  <a:pt x="863224" y="444500"/>
                </a:lnTo>
                <a:lnTo>
                  <a:pt x="845685" y="508000"/>
                </a:lnTo>
                <a:lnTo>
                  <a:pt x="824645" y="533400"/>
                </a:lnTo>
                <a:lnTo>
                  <a:pt x="786429" y="546100"/>
                </a:lnTo>
                <a:lnTo>
                  <a:pt x="717362" y="558800"/>
                </a:lnTo>
                <a:lnTo>
                  <a:pt x="863951" y="558800"/>
                </a:lnTo>
                <a:lnTo>
                  <a:pt x="892686" y="520700"/>
                </a:lnTo>
                <a:lnTo>
                  <a:pt x="912470" y="495300"/>
                </a:lnTo>
                <a:lnTo>
                  <a:pt x="923970" y="457200"/>
                </a:lnTo>
                <a:lnTo>
                  <a:pt x="924824" y="457200"/>
                </a:lnTo>
                <a:lnTo>
                  <a:pt x="943254" y="406400"/>
                </a:lnTo>
                <a:lnTo>
                  <a:pt x="965600" y="368300"/>
                </a:lnTo>
                <a:lnTo>
                  <a:pt x="994099" y="330200"/>
                </a:lnTo>
                <a:lnTo>
                  <a:pt x="1030988" y="304800"/>
                </a:lnTo>
                <a:lnTo>
                  <a:pt x="1078504" y="279400"/>
                </a:lnTo>
                <a:lnTo>
                  <a:pt x="1141948" y="279400"/>
                </a:lnTo>
                <a:lnTo>
                  <a:pt x="1141948" y="254000"/>
                </a:lnTo>
                <a:lnTo>
                  <a:pt x="1136993" y="228600"/>
                </a:lnTo>
                <a:lnTo>
                  <a:pt x="1126091" y="215900"/>
                </a:lnTo>
                <a:close/>
              </a:path>
              <a:path w="1142364" h="1384300">
                <a:moveTo>
                  <a:pt x="428335" y="533400"/>
                </a:moveTo>
                <a:lnTo>
                  <a:pt x="401387" y="533400"/>
                </a:lnTo>
                <a:lnTo>
                  <a:pt x="414818" y="546100"/>
                </a:lnTo>
                <a:lnTo>
                  <a:pt x="428335" y="533400"/>
                </a:lnTo>
                <a:close/>
              </a:path>
              <a:path w="1142364" h="1384300">
                <a:moveTo>
                  <a:pt x="509444" y="457200"/>
                </a:moveTo>
                <a:lnTo>
                  <a:pt x="474798" y="457200"/>
                </a:lnTo>
                <a:lnTo>
                  <a:pt x="413735" y="482600"/>
                </a:lnTo>
                <a:lnTo>
                  <a:pt x="550941" y="482600"/>
                </a:lnTo>
                <a:lnTo>
                  <a:pt x="530537" y="469900"/>
                </a:lnTo>
                <a:lnTo>
                  <a:pt x="509444" y="457200"/>
                </a:lnTo>
                <a:close/>
              </a:path>
              <a:path w="1142364" h="1384300">
                <a:moveTo>
                  <a:pt x="371097" y="127000"/>
                </a:moveTo>
                <a:lnTo>
                  <a:pt x="274060" y="127000"/>
                </a:lnTo>
                <a:lnTo>
                  <a:pt x="225584" y="152400"/>
                </a:lnTo>
                <a:lnTo>
                  <a:pt x="193056" y="177800"/>
                </a:lnTo>
                <a:lnTo>
                  <a:pt x="170946" y="203200"/>
                </a:lnTo>
                <a:lnTo>
                  <a:pt x="153725" y="241300"/>
                </a:lnTo>
                <a:lnTo>
                  <a:pt x="144868" y="254000"/>
                </a:lnTo>
                <a:lnTo>
                  <a:pt x="136156" y="279400"/>
                </a:lnTo>
                <a:lnTo>
                  <a:pt x="129515" y="304800"/>
                </a:lnTo>
                <a:lnTo>
                  <a:pt x="126873" y="342900"/>
                </a:lnTo>
                <a:lnTo>
                  <a:pt x="127619" y="355600"/>
                </a:lnTo>
                <a:lnTo>
                  <a:pt x="129949" y="381000"/>
                </a:lnTo>
                <a:lnTo>
                  <a:pt x="134003" y="393700"/>
                </a:lnTo>
                <a:lnTo>
                  <a:pt x="139918" y="406400"/>
                </a:lnTo>
                <a:lnTo>
                  <a:pt x="155280" y="406400"/>
                </a:lnTo>
                <a:lnTo>
                  <a:pt x="170564" y="393700"/>
                </a:lnTo>
                <a:lnTo>
                  <a:pt x="185753" y="393700"/>
                </a:lnTo>
                <a:lnTo>
                  <a:pt x="200832" y="381000"/>
                </a:lnTo>
                <a:lnTo>
                  <a:pt x="195377" y="381000"/>
                </a:lnTo>
                <a:lnTo>
                  <a:pt x="192570" y="368300"/>
                </a:lnTo>
                <a:lnTo>
                  <a:pt x="190881" y="355600"/>
                </a:lnTo>
                <a:lnTo>
                  <a:pt x="190317" y="342900"/>
                </a:lnTo>
                <a:lnTo>
                  <a:pt x="192254" y="317500"/>
                </a:lnTo>
                <a:lnTo>
                  <a:pt x="196889" y="292100"/>
                </a:lnTo>
                <a:lnTo>
                  <a:pt x="202455" y="279400"/>
                </a:lnTo>
                <a:lnTo>
                  <a:pt x="207187" y="266700"/>
                </a:lnTo>
                <a:lnTo>
                  <a:pt x="211881" y="266700"/>
                </a:lnTo>
                <a:lnTo>
                  <a:pt x="221597" y="241300"/>
                </a:lnTo>
                <a:lnTo>
                  <a:pt x="234789" y="228600"/>
                </a:lnTo>
                <a:lnTo>
                  <a:pt x="258111" y="203200"/>
                </a:lnTo>
                <a:lnTo>
                  <a:pt x="298216" y="190500"/>
                </a:lnTo>
                <a:lnTo>
                  <a:pt x="597093" y="190500"/>
                </a:lnTo>
                <a:lnTo>
                  <a:pt x="572550" y="177800"/>
                </a:lnTo>
                <a:lnTo>
                  <a:pt x="555421" y="165100"/>
                </a:lnTo>
                <a:lnTo>
                  <a:pt x="546671" y="152400"/>
                </a:lnTo>
                <a:lnTo>
                  <a:pt x="445937" y="152400"/>
                </a:lnTo>
                <a:lnTo>
                  <a:pt x="413205" y="139700"/>
                </a:lnTo>
                <a:lnTo>
                  <a:pt x="371097" y="127000"/>
                </a:lnTo>
                <a:close/>
              </a:path>
              <a:path w="1142364" h="1384300">
                <a:moveTo>
                  <a:pt x="633155" y="190500"/>
                </a:moveTo>
                <a:lnTo>
                  <a:pt x="362447" y="190500"/>
                </a:lnTo>
                <a:lnTo>
                  <a:pt x="393137" y="203200"/>
                </a:lnTo>
                <a:lnTo>
                  <a:pt x="418231" y="215900"/>
                </a:lnTo>
                <a:lnTo>
                  <a:pt x="520903" y="215900"/>
                </a:lnTo>
                <a:lnTo>
                  <a:pt x="542527" y="228600"/>
                </a:lnTo>
                <a:lnTo>
                  <a:pt x="574902" y="241300"/>
                </a:lnTo>
                <a:lnTo>
                  <a:pt x="621261" y="254000"/>
                </a:lnTo>
                <a:lnTo>
                  <a:pt x="684839" y="266700"/>
                </a:lnTo>
                <a:lnTo>
                  <a:pt x="743237" y="254000"/>
                </a:lnTo>
                <a:lnTo>
                  <a:pt x="788193" y="241300"/>
                </a:lnTo>
                <a:lnTo>
                  <a:pt x="820875" y="203200"/>
                </a:lnTo>
                <a:lnTo>
                  <a:pt x="684839" y="203200"/>
                </a:lnTo>
                <a:lnTo>
                  <a:pt x="633155" y="190500"/>
                </a:lnTo>
                <a:close/>
              </a:path>
              <a:path w="1142364" h="1384300">
                <a:moveTo>
                  <a:pt x="999149" y="0"/>
                </a:moveTo>
                <a:lnTo>
                  <a:pt x="916749" y="0"/>
                </a:lnTo>
                <a:lnTo>
                  <a:pt x="867428" y="25400"/>
                </a:lnTo>
                <a:lnTo>
                  <a:pt x="832380" y="50800"/>
                </a:lnTo>
                <a:lnTo>
                  <a:pt x="808662" y="88900"/>
                </a:lnTo>
                <a:lnTo>
                  <a:pt x="793333" y="127000"/>
                </a:lnTo>
                <a:lnTo>
                  <a:pt x="782568" y="165100"/>
                </a:lnTo>
                <a:lnTo>
                  <a:pt x="767678" y="190500"/>
                </a:lnTo>
                <a:lnTo>
                  <a:pt x="738493" y="203200"/>
                </a:lnTo>
                <a:lnTo>
                  <a:pt x="820875" y="203200"/>
                </a:lnTo>
                <a:lnTo>
                  <a:pt x="842448" y="177800"/>
                </a:lnTo>
                <a:lnTo>
                  <a:pt x="854080" y="152400"/>
                </a:lnTo>
                <a:lnTo>
                  <a:pt x="866944" y="114300"/>
                </a:lnTo>
                <a:lnTo>
                  <a:pt x="885651" y="88900"/>
                </a:lnTo>
                <a:lnTo>
                  <a:pt x="912945" y="76200"/>
                </a:lnTo>
                <a:lnTo>
                  <a:pt x="951570" y="63500"/>
                </a:lnTo>
                <a:lnTo>
                  <a:pt x="1015026" y="63500"/>
                </a:lnTo>
                <a:lnTo>
                  <a:pt x="1015014" y="25400"/>
                </a:lnTo>
                <a:lnTo>
                  <a:pt x="1010056" y="12700"/>
                </a:lnTo>
                <a:lnTo>
                  <a:pt x="999149" y="0"/>
                </a:lnTo>
                <a:close/>
              </a:path>
              <a:path w="1142364" h="1384300">
                <a:moveTo>
                  <a:pt x="1015026" y="63500"/>
                </a:moveTo>
                <a:lnTo>
                  <a:pt x="951570" y="63500"/>
                </a:lnTo>
                <a:lnTo>
                  <a:pt x="951616" y="203200"/>
                </a:lnTo>
                <a:lnTo>
                  <a:pt x="966098" y="190500"/>
                </a:lnTo>
                <a:lnTo>
                  <a:pt x="981520" y="177800"/>
                </a:lnTo>
                <a:lnTo>
                  <a:pt x="997851" y="177800"/>
                </a:lnTo>
                <a:lnTo>
                  <a:pt x="1015060" y="165100"/>
                </a:lnTo>
                <a:lnTo>
                  <a:pt x="1015026" y="63500"/>
                </a:lnTo>
                <a:close/>
              </a:path>
              <a:path w="1142364" h="1384300">
                <a:moveTo>
                  <a:pt x="537920" y="139700"/>
                </a:moveTo>
                <a:lnTo>
                  <a:pt x="493442" y="139700"/>
                </a:lnTo>
                <a:lnTo>
                  <a:pt x="445937" y="152400"/>
                </a:lnTo>
                <a:lnTo>
                  <a:pt x="546671" y="152400"/>
                </a:lnTo>
                <a:lnTo>
                  <a:pt x="537920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949930" y="218058"/>
            <a:ext cx="1141095" cy="1384300"/>
          </a:xfrm>
          <a:custGeom>
            <a:avLst/>
            <a:gdLst/>
            <a:ahLst/>
            <a:cxnLst/>
            <a:rect l="l" t="t" r="r" b="b"/>
            <a:pathLst>
              <a:path w="1141095" h="1384300">
                <a:moveTo>
                  <a:pt x="684291" y="1117600"/>
                </a:moveTo>
                <a:lnTo>
                  <a:pt x="620761" y="1130300"/>
                </a:lnTo>
                <a:lnTo>
                  <a:pt x="574435" y="1143000"/>
                </a:lnTo>
                <a:lnTo>
                  <a:pt x="542079" y="1155700"/>
                </a:lnTo>
                <a:lnTo>
                  <a:pt x="520461" y="1168400"/>
                </a:lnTo>
                <a:lnTo>
                  <a:pt x="511292" y="1168400"/>
                </a:lnTo>
                <a:lnTo>
                  <a:pt x="500477" y="1181100"/>
                </a:lnTo>
                <a:lnTo>
                  <a:pt x="684291" y="1181100"/>
                </a:lnTo>
                <a:lnTo>
                  <a:pt x="740156" y="1193800"/>
                </a:lnTo>
                <a:lnTo>
                  <a:pt x="773089" y="1219200"/>
                </a:lnTo>
                <a:lnTo>
                  <a:pt x="788719" y="1244600"/>
                </a:lnTo>
                <a:lnTo>
                  <a:pt x="792678" y="1257300"/>
                </a:lnTo>
                <a:lnTo>
                  <a:pt x="807994" y="1295400"/>
                </a:lnTo>
                <a:lnTo>
                  <a:pt x="831691" y="1333500"/>
                </a:lnTo>
                <a:lnTo>
                  <a:pt x="866709" y="1358900"/>
                </a:lnTo>
                <a:lnTo>
                  <a:pt x="915990" y="1384300"/>
                </a:lnTo>
                <a:lnTo>
                  <a:pt x="1010227" y="1384300"/>
                </a:lnTo>
                <a:lnTo>
                  <a:pt x="1013696" y="1371600"/>
                </a:lnTo>
                <a:lnTo>
                  <a:pt x="1014191" y="1358900"/>
                </a:lnTo>
                <a:lnTo>
                  <a:pt x="1014204" y="1320800"/>
                </a:lnTo>
                <a:lnTo>
                  <a:pt x="950777" y="1320800"/>
                </a:lnTo>
                <a:lnTo>
                  <a:pt x="912199" y="1308100"/>
                </a:lnTo>
                <a:lnTo>
                  <a:pt x="884933" y="1295400"/>
                </a:lnTo>
                <a:lnTo>
                  <a:pt x="866240" y="1270000"/>
                </a:lnTo>
                <a:lnTo>
                  <a:pt x="853379" y="1231900"/>
                </a:lnTo>
                <a:lnTo>
                  <a:pt x="841758" y="1206500"/>
                </a:lnTo>
                <a:lnTo>
                  <a:pt x="820203" y="1181100"/>
                </a:lnTo>
                <a:lnTo>
                  <a:pt x="787549" y="1155700"/>
                </a:lnTo>
                <a:lnTo>
                  <a:pt x="742633" y="1130300"/>
                </a:lnTo>
                <a:lnTo>
                  <a:pt x="684291" y="1117600"/>
                </a:lnTo>
                <a:close/>
              </a:path>
              <a:path w="1141095" h="1384300">
                <a:moveTo>
                  <a:pt x="965314" y="1193800"/>
                </a:moveTo>
                <a:lnTo>
                  <a:pt x="950854" y="1193800"/>
                </a:lnTo>
                <a:lnTo>
                  <a:pt x="950777" y="1320800"/>
                </a:lnTo>
                <a:lnTo>
                  <a:pt x="1014204" y="1320800"/>
                </a:lnTo>
                <a:lnTo>
                  <a:pt x="1014237" y="1219200"/>
                </a:lnTo>
                <a:lnTo>
                  <a:pt x="997034" y="1206500"/>
                </a:lnTo>
                <a:lnTo>
                  <a:pt x="980716" y="1206500"/>
                </a:lnTo>
                <a:lnTo>
                  <a:pt x="965314" y="1193800"/>
                </a:lnTo>
                <a:close/>
              </a:path>
              <a:path w="1141095" h="1384300">
                <a:moveTo>
                  <a:pt x="138927" y="977900"/>
                </a:moveTo>
                <a:lnTo>
                  <a:pt x="133420" y="990600"/>
                </a:lnTo>
                <a:lnTo>
                  <a:pt x="129640" y="1016000"/>
                </a:lnTo>
                <a:lnTo>
                  <a:pt x="127464" y="1028700"/>
                </a:lnTo>
                <a:lnTo>
                  <a:pt x="129408" y="1079500"/>
                </a:lnTo>
                <a:lnTo>
                  <a:pt x="144755" y="1130300"/>
                </a:lnTo>
                <a:lnTo>
                  <a:pt x="153603" y="1143000"/>
                </a:lnTo>
                <a:lnTo>
                  <a:pt x="170806" y="1181100"/>
                </a:lnTo>
                <a:lnTo>
                  <a:pt x="192900" y="1206500"/>
                </a:lnTo>
                <a:lnTo>
                  <a:pt x="225407" y="1231900"/>
                </a:lnTo>
                <a:lnTo>
                  <a:pt x="273847" y="1257300"/>
                </a:lnTo>
                <a:lnTo>
                  <a:pt x="323184" y="1270000"/>
                </a:lnTo>
                <a:lnTo>
                  <a:pt x="370802" y="1257300"/>
                </a:lnTo>
                <a:lnTo>
                  <a:pt x="412874" y="1244600"/>
                </a:lnTo>
                <a:lnTo>
                  <a:pt x="445571" y="1231900"/>
                </a:lnTo>
                <a:lnTo>
                  <a:pt x="549312" y="1231900"/>
                </a:lnTo>
                <a:lnTo>
                  <a:pt x="572081" y="1206500"/>
                </a:lnTo>
                <a:lnTo>
                  <a:pt x="329383" y="1206500"/>
                </a:lnTo>
                <a:lnTo>
                  <a:pt x="297987" y="1193800"/>
                </a:lnTo>
                <a:lnTo>
                  <a:pt x="257909" y="1181100"/>
                </a:lnTo>
                <a:lnTo>
                  <a:pt x="234602" y="1155700"/>
                </a:lnTo>
                <a:lnTo>
                  <a:pt x="221420" y="1143000"/>
                </a:lnTo>
                <a:lnTo>
                  <a:pt x="211714" y="1117600"/>
                </a:lnTo>
                <a:lnTo>
                  <a:pt x="207020" y="1117600"/>
                </a:lnTo>
                <a:lnTo>
                  <a:pt x="202290" y="1104900"/>
                </a:lnTo>
                <a:lnTo>
                  <a:pt x="196729" y="1092200"/>
                </a:lnTo>
                <a:lnTo>
                  <a:pt x="192099" y="1066800"/>
                </a:lnTo>
                <a:lnTo>
                  <a:pt x="190164" y="1041400"/>
                </a:lnTo>
                <a:lnTo>
                  <a:pt x="190700" y="1028700"/>
                </a:lnTo>
                <a:lnTo>
                  <a:pt x="192275" y="1016000"/>
                </a:lnTo>
                <a:lnTo>
                  <a:pt x="194845" y="1016000"/>
                </a:lnTo>
                <a:lnTo>
                  <a:pt x="198363" y="1003300"/>
                </a:lnTo>
                <a:lnTo>
                  <a:pt x="181957" y="1003300"/>
                </a:lnTo>
                <a:lnTo>
                  <a:pt x="173756" y="990600"/>
                </a:lnTo>
                <a:lnTo>
                  <a:pt x="151822" y="990600"/>
                </a:lnTo>
                <a:lnTo>
                  <a:pt x="138927" y="977900"/>
                </a:lnTo>
                <a:close/>
              </a:path>
              <a:path w="1141095" h="1384300">
                <a:moveTo>
                  <a:pt x="530774" y="1231900"/>
                </a:moveTo>
                <a:lnTo>
                  <a:pt x="445571" y="1231900"/>
                </a:lnTo>
                <a:lnTo>
                  <a:pt x="496984" y="1244600"/>
                </a:lnTo>
                <a:lnTo>
                  <a:pt x="530774" y="1231900"/>
                </a:lnTo>
                <a:close/>
              </a:path>
              <a:path w="1141095" h="1384300">
                <a:moveTo>
                  <a:pt x="483759" y="1168400"/>
                </a:moveTo>
                <a:lnTo>
                  <a:pt x="417911" y="1168400"/>
                </a:lnTo>
                <a:lnTo>
                  <a:pt x="392825" y="1181100"/>
                </a:lnTo>
                <a:lnTo>
                  <a:pt x="362155" y="1193800"/>
                </a:lnTo>
                <a:lnTo>
                  <a:pt x="329383" y="1206500"/>
                </a:lnTo>
                <a:lnTo>
                  <a:pt x="572081" y="1206500"/>
                </a:lnTo>
                <a:lnTo>
                  <a:pt x="596607" y="1193800"/>
                </a:lnTo>
                <a:lnTo>
                  <a:pt x="632644" y="1193800"/>
                </a:lnTo>
                <a:lnTo>
                  <a:pt x="684291" y="1181100"/>
                </a:lnTo>
                <a:lnTo>
                  <a:pt x="500477" y="1181100"/>
                </a:lnTo>
                <a:lnTo>
                  <a:pt x="483759" y="1168400"/>
                </a:lnTo>
                <a:close/>
              </a:path>
              <a:path w="1141095" h="1384300">
                <a:moveTo>
                  <a:pt x="776314" y="774700"/>
                </a:moveTo>
                <a:lnTo>
                  <a:pt x="643903" y="774700"/>
                </a:lnTo>
                <a:lnTo>
                  <a:pt x="589315" y="800100"/>
                </a:lnTo>
                <a:lnTo>
                  <a:pt x="550032" y="812800"/>
                </a:lnTo>
                <a:lnTo>
                  <a:pt x="523082" y="838200"/>
                </a:lnTo>
                <a:lnTo>
                  <a:pt x="716767" y="838200"/>
                </a:lnTo>
                <a:lnTo>
                  <a:pt x="789594" y="850900"/>
                </a:lnTo>
                <a:lnTo>
                  <a:pt x="834136" y="889000"/>
                </a:lnTo>
                <a:lnTo>
                  <a:pt x="856433" y="927100"/>
                </a:lnTo>
                <a:lnTo>
                  <a:pt x="862523" y="939800"/>
                </a:lnTo>
                <a:lnTo>
                  <a:pt x="873554" y="977900"/>
                </a:lnTo>
                <a:lnTo>
                  <a:pt x="887958" y="1016000"/>
                </a:lnTo>
                <a:lnTo>
                  <a:pt x="906878" y="1054100"/>
                </a:lnTo>
                <a:lnTo>
                  <a:pt x="931461" y="1079500"/>
                </a:lnTo>
                <a:lnTo>
                  <a:pt x="962850" y="1117600"/>
                </a:lnTo>
                <a:lnTo>
                  <a:pt x="1002190" y="1143000"/>
                </a:lnTo>
                <a:lnTo>
                  <a:pt x="1050626" y="1168400"/>
                </a:lnTo>
                <a:lnTo>
                  <a:pt x="1137041" y="1168400"/>
                </a:lnTo>
                <a:lnTo>
                  <a:pt x="1140508" y="1155700"/>
                </a:lnTo>
                <a:lnTo>
                  <a:pt x="1141003" y="1143000"/>
                </a:lnTo>
                <a:lnTo>
                  <a:pt x="1141003" y="1104900"/>
                </a:lnTo>
                <a:lnTo>
                  <a:pt x="1077620" y="1104900"/>
                </a:lnTo>
                <a:lnTo>
                  <a:pt x="1030145" y="1092200"/>
                </a:lnTo>
                <a:lnTo>
                  <a:pt x="993287" y="1054100"/>
                </a:lnTo>
                <a:lnTo>
                  <a:pt x="964811" y="1016000"/>
                </a:lnTo>
                <a:lnTo>
                  <a:pt x="942481" y="977900"/>
                </a:lnTo>
                <a:lnTo>
                  <a:pt x="924062" y="927100"/>
                </a:lnTo>
                <a:lnTo>
                  <a:pt x="923208" y="927100"/>
                </a:lnTo>
                <a:lnTo>
                  <a:pt x="911718" y="901700"/>
                </a:lnTo>
                <a:lnTo>
                  <a:pt x="891950" y="863600"/>
                </a:lnTo>
                <a:lnTo>
                  <a:pt x="863239" y="825500"/>
                </a:lnTo>
                <a:lnTo>
                  <a:pt x="824916" y="800100"/>
                </a:lnTo>
                <a:lnTo>
                  <a:pt x="776314" y="774700"/>
                </a:lnTo>
                <a:close/>
              </a:path>
              <a:path w="1141095" h="1384300">
                <a:moveTo>
                  <a:pt x="1141003" y="279400"/>
                </a:moveTo>
                <a:lnTo>
                  <a:pt x="1077620" y="279400"/>
                </a:lnTo>
                <a:lnTo>
                  <a:pt x="1077620" y="1104900"/>
                </a:lnTo>
                <a:lnTo>
                  <a:pt x="1141003" y="1104900"/>
                </a:lnTo>
                <a:lnTo>
                  <a:pt x="1141003" y="279400"/>
                </a:lnTo>
                <a:close/>
              </a:path>
              <a:path w="1141095" h="1384300">
                <a:moveTo>
                  <a:pt x="344549" y="444500"/>
                </a:moveTo>
                <a:lnTo>
                  <a:pt x="254813" y="444500"/>
                </a:lnTo>
                <a:lnTo>
                  <a:pt x="203092" y="457200"/>
                </a:lnTo>
                <a:lnTo>
                  <a:pt x="147325" y="469900"/>
                </a:lnTo>
                <a:lnTo>
                  <a:pt x="102285" y="495300"/>
                </a:lnTo>
                <a:lnTo>
                  <a:pt x="67252" y="520700"/>
                </a:lnTo>
                <a:lnTo>
                  <a:pt x="40822" y="533400"/>
                </a:lnTo>
                <a:lnTo>
                  <a:pt x="11560" y="584200"/>
                </a:lnTo>
                <a:lnTo>
                  <a:pt x="1153" y="635000"/>
                </a:lnTo>
                <a:lnTo>
                  <a:pt x="0" y="660400"/>
                </a:lnTo>
                <a:lnTo>
                  <a:pt x="3391" y="698500"/>
                </a:lnTo>
                <a:lnTo>
                  <a:pt x="11917" y="736600"/>
                </a:lnTo>
                <a:lnTo>
                  <a:pt x="34488" y="787400"/>
                </a:lnTo>
                <a:lnTo>
                  <a:pt x="56603" y="825500"/>
                </a:lnTo>
                <a:lnTo>
                  <a:pt x="84991" y="863600"/>
                </a:lnTo>
                <a:lnTo>
                  <a:pt x="126773" y="901700"/>
                </a:lnTo>
                <a:lnTo>
                  <a:pt x="189067" y="939800"/>
                </a:lnTo>
                <a:lnTo>
                  <a:pt x="239859" y="952500"/>
                </a:lnTo>
                <a:lnTo>
                  <a:pt x="289847" y="939800"/>
                </a:lnTo>
                <a:lnTo>
                  <a:pt x="336514" y="939800"/>
                </a:lnTo>
                <a:lnTo>
                  <a:pt x="377343" y="914400"/>
                </a:lnTo>
                <a:lnTo>
                  <a:pt x="409818" y="901700"/>
                </a:lnTo>
                <a:lnTo>
                  <a:pt x="550484" y="901700"/>
                </a:lnTo>
                <a:lnTo>
                  <a:pt x="561495" y="889000"/>
                </a:lnTo>
                <a:lnTo>
                  <a:pt x="258385" y="889000"/>
                </a:lnTo>
                <a:lnTo>
                  <a:pt x="212613" y="876300"/>
                </a:lnTo>
                <a:lnTo>
                  <a:pt x="162937" y="850900"/>
                </a:lnTo>
                <a:lnTo>
                  <a:pt x="130854" y="825500"/>
                </a:lnTo>
                <a:lnTo>
                  <a:pt x="109567" y="800100"/>
                </a:lnTo>
                <a:lnTo>
                  <a:pt x="92278" y="762000"/>
                </a:lnTo>
                <a:lnTo>
                  <a:pt x="90921" y="762000"/>
                </a:lnTo>
                <a:lnTo>
                  <a:pt x="89336" y="749300"/>
                </a:lnTo>
                <a:lnTo>
                  <a:pt x="87523" y="749300"/>
                </a:lnTo>
                <a:lnTo>
                  <a:pt x="81031" y="736600"/>
                </a:lnTo>
                <a:lnTo>
                  <a:pt x="73035" y="723900"/>
                </a:lnTo>
                <a:lnTo>
                  <a:pt x="66248" y="685800"/>
                </a:lnTo>
                <a:lnTo>
                  <a:pt x="63383" y="660400"/>
                </a:lnTo>
                <a:lnTo>
                  <a:pt x="64222" y="635000"/>
                </a:lnTo>
                <a:lnTo>
                  <a:pt x="76794" y="596900"/>
                </a:lnTo>
                <a:lnTo>
                  <a:pt x="104371" y="571500"/>
                </a:lnTo>
                <a:lnTo>
                  <a:pt x="131821" y="546100"/>
                </a:lnTo>
                <a:lnTo>
                  <a:pt x="172775" y="533400"/>
                </a:lnTo>
                <a:lnTo>
                  <a:pt x="250401" y="508000"/>
                </a:lnTo>
                <a:lnTo>
                  <a:pt x="572507" y="508000"/>
                </a:lnTo>
                <a:lnTo>
                  <a:pt x="550484" y="495300"/>
                </a:lnTo>
                <a:lnTo>
                  <a:pt x="540287" y="482600"/>
                </a:lnTo>
                <a:lnTo>
                  <a:pt x="413400" y="482600"/>
                </a:lnTo>
                <a:lnTo>
                  <a:pt x="381781" y="457200"/>
                </a:lnTo>
                <a:lnTo>
                  <a:pt x="344549" y="444500"/>
                </a:lnTo>
                <a:close/>
              </a:path>
              <a:path w="1141095" h="1384300">
                <a:moveTo>
                  <a:pt x="543228" y="901700"/>
                </a:moveTo>
                <a:lnTo>
                  <a:pt x="409818" y="901700"/>
                </a:lnTo>
                <a:lnTo>
                  <a:pt x="475967" y="914400"/>
                </a:lnTo>
                <a:lnTo>
                  <a:pt x="519413" y="914400"/>
                </a:lnTo>
                <a:lnTo>
                  <a:pt x="543228" y="901700"/>
                </a:lnTo>
                <a:close/>
              </a:path>
              <a:path w="1141095" h="1384300">
                <a:moveTo>
                  <a:pt x="650381" y="838200"/>
                </a:moveTo>
                <a:lnTo>
                  <a:pt x="517199" y="838200"/>
                </a:lnTo>
                <a:lnTo>
                  <a:pt x="509701" y="850900"/>
                </a:lnTo>
                <a:lnTo>
                  <a:pt x="382493" y="850900"/>
                </a:lnTo>
                <a:lnTo>
                  <a:pt x="347780" y="863600"/>
                </a:lnTo>
                <a:lnTo>
                  <a:pt x="304925" y="876300"/>
                </a:lnTo>
                <a:lnTo>
                  <a:pt x="258385" y="889000"/>
                </a:lnTo>
                <a:lnTo>
                  <a:pt x="561495" y="889000"/>
                </a:lnTo>
                <a:lnTo>
                  <a:pt x="572507" y="876300"/>
                </a:lnTo>
                <a:lnTo>
                  <a:pt x="604050" y="863600"/>
                </a:lnTo>
                <a:lnTo>
                  <a:pt x="650381" y="838200"/>
                </a:lnTo>
                <a:close/>
              </a:path>
              <a:path w="1141095" h="1384300">
                <a:moveTo>
                  <a:pt x="406455" y="838200"/>
                </a:moveTo>
                <a:lnTo>
                  <a:pt x="393308" y="850900"/>
                </a:lnTo>
                <a:lnTo>
                  <a:pt x="424434" y="850900"/>
                </a:lnTo>
                <a:lnTo>
                  <a:pt x="406455" y="838200"/>
                </a:lnTo>
                <a:close/>
              </a:path>
              <a:path w="1141095" h="1384300">
                <a:moveTo>
                  <a:pt x="572507" y="508000"/>
                </a:moveTo>
                <a:lnTo>
                  <a:pt x="309653" y="508000"/>
                </a:lnTo>
                <a:lnTo>
                  <a:pt x="351349" y="520700"/>
                </a:lnTo>
                <a:lnTo>
                  <a:pt x="376306" y="533400"/>
                </a:lnTo>
                <a:lnTo>
                  <a:pt x="508741" y="533400"/>
                </a:lnTo>
                <a:lnTo>
                  <a:pt x="518419" y="546100"/>
                </a:lnTo>
                <a:lnTo>
                  <a:pt x="523082" y="546100"/>
                </a:lnTo>
                <a:lnTo>
                  <a:pt x="550032" y="571500"/>
                </a:lnTo>
                <a:lnTo>
                  <a:pt x="589315" y="596900"/>
                </a:lnTo>
                <a:lnTo>
                  <a:pt x="643903" y="609600"/>
                </a:lnTo>
                <a:lnTo>
                  <a:pt x="716767" y="622300"/>
                </a:lnTo>
                <a:lnTo>
                  <a:pt x="776314" y="609600"/>
                </a:lnTo>
                <a:lnTo>
                  <a:pt x="824916" y="584200"/>
                </a:lnTo>
                <a:lnTo>
                  <a:pt x="863239" y="558800"/>
                </a:lnTo>
                <a:lnTo>
                  <a:pt x="716767" y="558800"/>
                </a:lnTo>
                <a:lnTo>
                  <a:pt x="650381" y="546100"/>
                </a:lnTo>
                <a:lnTo>
                  <a:pt x="604050" y="533400"/>
                </a:lnTo>
                <a:lnTo>
                  <a:pt x="572507" y="508000"/>
                </a:lnTo>
                <a:close/>
              </a:path>
              <a:path w="1141095" h="1384300">
                <a:moveTo>
                  <a:pt x="1125153" y="215900"/>
                </a:moveTo>
                <a:lnTo>
                  <a:pt x="1109304" y="215900"/>
                </a:lnTo>
                <a:lnTo>
                  <a:pt x="1050626" y="228600"/>
                </a:lnTo>
                <a:lnTo>
                  <a:pt x="1002190" y="241300"/>
                </a:lnTo>
                <a:lnTo>
                  <a:pt x="962850" y="266700"/>
                </a:lnTo>
                <a:lnTo>
                  <a:pt x="931461" y="304800"/>
                </a:lnTo>
                <a:lnTo>
                  <a:pt x="906878" y="342900"/>
                </a:lnTo>
                <a:lnTo>
                  <a:pt x="887958" y="381000"/>
                </a:lnTo>
                <a:lnTo>
                  <a:pt x="873554" y="406400"/>
                </a:lnTo>
                <a:lnTo>
                  <a:pt x="862523" y="444500"/>
                </a:lnTo>
                <a:lnTo>
                  <a:pt x="844995" y="508000"/>
                </a:lnTo>
                <a:lnTo>
                  <a:pt x="823969" y="546100"/>
                </a:lnTo>
                <a:lnTo>
                  <a:pt x="785782" y="546100"/>
                </a:lnTo>
                <a:lnTo>
                  <a:pt x="716767" y="558800"/>
                </a:lnTo>
                <a:lnTo>
                  <a:pt x="863239" y="558800"/>
                </a:lnTo>
                <a:lnTo>
                  <a:pt x="891950" y="520700"/>
                </a:lnTo>
                <a:lnTo>
                  <a:pt x="911718" y="495300"/>
                </a:lnTo>
                <a:lnTo>
                  <a:pt x="923208" y="457200"/>
                </a:lnTo>
                <a:lnTo>
                  <a:pt x="924062" y="457200"/>
                </a:lnTo>
                <a:lnTo>
                  <a:pt x="942481" y="406400"/>
                </a:lnTo>
                <a:lnTo>
                  <a:pt x="964811" y="368300"/>
                </a:lnTo>
                <a:lnTo>
                  <a:pt x="993287" y="330200"/>
                </a:lnTo>
                <a:lnTo>
                  <a:pt x="1030145" y="304800"/>
                </a:lnTo>
                <a:lnTo>
                  <a:pt x="1077620" y="279400"/>
                </a:lnTo>
                <a:lnTo>
                  <a:pt x="1141003" y="279400"/>
                </a:lnTo>
                <a:lnTo>
                  <a:pt x="1141003" y="254000"/>
                </a:lnTo>
                <a:lnTo>
                  <a:pt x="1136050" y="228600"/>
                </a:lnTo>
                <a:lnTo>
                  <a:pt x="1125153" y="215900"/>
                </a:lnTo>
                <a:close/>
              </a:path>
              <a:path w="1141095" h="1384300">
                <a:moveTo>
                  <a:pt x="427984" y="533400"/>
                </a:moveTo>
                <a:lnTo>
                  <a:pt x="401065" y="533400"/>
                </a:lnTo>
                <a:lnTo>
                  <a:pt x="414485" y="546100"/>
                </a:lnTo>
                <a:lnTo>
                  <a:pt x="427984" y="533400"/>
                </a:lnTo>
                <a:close/>
              </a:path>
              <a:path w="1141095" h="1384300">
                <a:moveTo>
                  <a:pt x="509014" y="457200"/>
                </a:moveTo>
                <a:lnTo>
                  <a:pt x="474400" y="457200"/>
                </a:lnTo>
                <a:lnTo>
                  <a:pt x="413400" y="482600"/>
                </a:lnTo>
                <a:lnTo>
                  <a:pt x="540287" y="482600"/>
                </a:lnTo>
                <a:lnTo>
                  <a:pt x="530091" y="469900"/>
                </a:lnTo>
                <a:lnTo>
                  <a:pt x="509014" y="457200"/>
                </a:lnTo>
                <a:close/>
              </a:path>
              <a:path w="1141095" h="1384300">
                <a:moveTo>
                  <a:pt x="370802" y="127000"/>
                </a:moveTo>
                <a:lnTo>
                  <a:pt x="323184" y="127000"/>
                </a:lnTo>
                <a:lnTo>
                  <a:pt x="225407" y="152400"/>
                </a:lnTo>
                <a:lnTo>
                  <a:pt x="192900" y="177800"/>
                </a:lnTo>
                <a:lnTo>
                  <a:pt x="170806" y="203200"/>
                </a:lnTo>
                <a:lnTo>
                  <a:pt x="153603" y="241300"/>
                </a:lnTo>
                <a:lnTo>
                  <a:pt x="144755" y="254000"/>
                </a:lnTo>
                <a:lnTo>
                  <a:pt x="136047" y="279400"/>
                </a:lnTo>
                <a:lnTo>
                  <a:pt x="129408" y="304800"/>
                </a:lnTo>
                <a:lnTo>
                  <a:pt x="126766" y="342900"/>
                </a:lnTo>
                <a:lnTo>
                  <a:pt x="127514" y="355600"/>
                </a:lnTo>
                <a:lnTo>
                  <a:pt x="129850" y="381000"/>
                </a:lnTo>
                <a:lnTo>
                  <a:pt x="133909" y="393700"/>
                </a:lnTo>
                <a:lnTo>
                  <a:pt x="139827" y="406400"/>
                </a:lnTo>
                <a:lnTo>
                  <a:pt x="155166" y="406400"/>
                </a:lnTo>
                <a:lnTo>
                  <a:pt x="170428" y="393700"/>
                </a:lnTo>
                <a:lnTo>
                  <a:pt x="200207" y="393700"/>
                </a:lnTo>
                <a:lnTo>
                  <a:pt x="199613" y="381000"/>
                </a:lnTo>
                <a:lnTo>
                  <a:pt x="195224" y="381000"/>
                </a:lnTo>
                <a:lnTo>
                  <a:pt x="192418" y="368300"/>
                </a:lnTo>
                <a:lnTo>
                  <a:pt x="190729" y="355600"/>
                </a:lnTo>
                <a:lnTo>
                  <a:pt x="190164" y="342900"/>
                </a:lnTo>
                <a:lnTo>
                  <a:pt x="192099" y="317500"/>
                </a:lnTo>
                <a:lnTo>
                  <a:pt x="196729" y="292100"/>
                </a:lnTo>
                <a:lnTo>
                  <a:pt x="202290" y="279400"/>
                </a:lnTo>
                <a:lnTo>
                  <a:pt x="207020" y="266700"/>
                </a:lnTo>
                <a:lnTo>
                  <a:pt x="211714" y="266700"/>
                </a:lnTo>
                <a:lnTo>
                  <a:pt x="221420" y="241300"/>
                </a:lnTo>
                <a:lnTo>
                  <a:pt x="234602" y="228600"/>
                </a:lnTo>
                <a:lnTo>
                  <a:pt x="257909" y="215900"/>
                </a:lnTo>
                <a:lnTo>
                  <a:pt x="297987" y="190500"/>
                </a:lnTo>
                <a:lnTo>
                  <a:pt x="596607" y="190500"/>
                </a:lnTo>
                <a:lnTo>
                  <a:pt x="572081" y="177800"/>
                </a:lnTo>
                <a:lnTo>
                  <a:pt x="554964" y="165100"/>
                </a:lnTo>
                <a:lnTo>
                  <a:pt x="537481" y="152400"/>
                </a:lnTo>
                <a:lnTo>
                  <a:pt x="445571" y="152400"/>
                </a:lnTo>
                <a:lnTo>
                  <a:pt x="412874" y="139700"/>
                </a:lnTo>
                <a:lnTo>
                  <a:pt x="370802" y="127000"/>
                </a:lnTo>
                <a:close/>
              </a:path>
              <a:path w="1141095" h="1384300">
                <a:moveTo>
                  <a:pt x="596607" y="190500"/>
                </a:moveTo>
                <a:lnTo>
                  <a:pt x="362155" y="190500"/>
                </a:lnTo>
                <a:lnTo>
                  <a:pt x="392825" y="203200"/>
                </a:lnTo>
                <a:lnTo>
                  <a:pt x="417911" y="215900"/>
                </a:lnTo>
                <a:lnTo>
                  <a:pt x="520461" y="215900"/>
                </a:lnTo>
                <a:lnTo>
                  <a:pt x="542079" y="228600"/>
                </a:lnTo>
                <a:lnTo>
                  <a:pt x="574435" y="241300"/>
                </a:lnTo>
                <a:lnTo>
                  <a:pt x="620761" y="254000"/>
                </a:lnTo>
                <a:lnTo>
                  <a:pt x="684291" y="266700"/>
                </a:lnTo>
                <a:lnTo>
                  <a:pt x="742633" y="254000"/>
                </a:lnTo>
                <a:lnTo>
                  <a:pt x="787549" y="241300"/>
                </a:lnTo>
                <a:lnTo>
                  <a:pt x="820203" y="203200"/>
                </a:lnTo>
                <a:lnTo>
                  <a:pt x="632644" y="203200"/>
                </a:lnTo>
                <a:lnTo>
                  <a:pt x="596607" y="190500"/>
                </a:lnTo>
                <a:close/>
              </a:path>
              <a:path w="1141095" h="1384300">
                <a:moveTo>
                  <a:pt x="998334" y="0"/>
                </a:moveTo>
                <a:lnTo>
                  <a:pt x="915990" y="0"/>
                </a:lnTo>
                <a:lnTo>
                  <a:pt x="866709" y="25400"/>
                </a:lnTo>
                <a:lnTo>
                  <a:pt x="831691" y="63500"/>
                </a:lnTo>
                <a:lnTo>
                  <a:pt x="807994" y="88900"/>
                </a:lnTo>
                <a:lnTo>
                  <a:pt x="792678" y="127000"/>
                </a:lnTo>
                <a:lnTo>
                  <a:pt x="781923" y="177800"/>
                </a:lnTo>
                <a:lnTo>
                  <a:pt x="767048" y="190500"/>
                </a:lnTo>
                <a:lnTo>
                  <a:pt x="737891" y="203200"/>
                </a:lnTo>
                <a:lnTo>
                  <a:pt x="820203" y="203200"/>
                </a:lnTo>
                <a:lnTo>
                  <a:pt x="841758" y="177800"/>
                </a:lnTo>
                <a:lnTo>
                  <a:pt x="853379" y="152400"/>
                </a:lnTo>
                <a:lnTo>
                  <a:pt x="866240" y="114300"/>
                </a:lnTo>
                <a:lnTo>
                  <a:pt x="884933" y="88900"/>
                </a:lnTo>
                <a:lnTo>
                  <a:pt x="912199" y="76200"/>
                </a:lnTo>
                <a:lnTo>
                  <a:pt x="950777" y="63500"/>
                </a:lnTo>
                <a:lnTo>
                  <a:pt x="1014204" y="63500"/>
                </a:lnTo>
                <a:lnTo>
                  <a:pt x="1014191" y="25400"/>
                </a:lnTo>
                <a:lnTo>
                  <a:pt x="1009236" y="12700"/>
                </a:lnTo>
                <a:lnTo>
                  <a:pt x="998334" y="0"/>
                </a:lnTo>
                <a:close/>
              </a:path>
              <a:path w="1141095" h="1384300">
                <a:moveTo>
                  <a:pt x="1014204" y="63500"/>
                </a:moveTo>
                <a:lnTo>
                  <a:pt x="950777" y="63500"/>
                </a:lnTo>
                <a:lnTo>
                  <a:pt x="950854" y="203200"/>
                </a:lnTo>
                <a:lnTo>
                  <a:pt x="965314" y="190500"/>
                </a:lnTo>
                <a:lnTo>
                  <a:pt x="980716" y="177800"/>
                </a:lnTo>
                <a:lnTo>
                  <a:pt x="997034" y="177800"/>
                </a:lnTo>
                <a:lnTo>
                  <a:pt x="1014237" y="165100"/>
                </a:lnTo>
                <a:lnTo>
                  <a:pt x="1014204" y="63500"/>
                </a:lnTo>
                <a:close/>
              </a:path>
              <a:path w="1141095" h="1384300">
                <a:moveTo>
                  <a:pt x="520259" y="139700"/>
                </a:moveTo>
                <a:lnTo>
                  <a:pt x="493041" y="139700"/>
                </a:lnTo>
                <a:lnTo>
                  <a:pt x="445571" y="152400"/>
                </a:lnTo>
                <a:lnTo>
                  <a:pt x="537481" y="152400"/>
                </a:lnTo>
                <a:lnTo>
                  <a:pt x="520259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24640" y="1150121"/>
            <a:ext cx="1141095" cy="1384300"/>
          </a:xfrm>
          <a:custGeom>
            <a:avLst/>
            <a:gdLst/>
            <a:ahLst/>
            <a:cxnLst/>
            <a:rect l="l" t="t" r="r" b="b"/>
            <a:pathLst>
              <a:path w="1141095" h="1384300">
                <a:moveTo>
                  <a:pt x="684286" y="1117600"/>
                </a:moveTo>
                <a:lnTo>
                  <a:pt x="620759" y="1130300"/>
                </a:lnTo>
                <a:lnTo>
                  <a:pt x="574438" y="1143000"/>
                </a:lnTo>
                <a:lnTo>
                  <a:pt x="542088" y="1155700"/>
                </a:lnTo>
                <a:lnTo>
                  <a:pt x="520471" y="1168400"/>
                </a:lnTo>
                <a:lnTo>
                  <a:pt x="511301" y="1168400"/>
                </a:lnTo>
                <a:lnTo>
                  <a:pt x="500480" y="1181100"/>
                </a:lnTo>
                <a:lnTo>
                  <a:pt x="684286" y="1181100"/>
                </a:lnTo>
                <a:lnTo>
                  <a:pt x="740158" y="1193800"/>
                </a:lnTo>
                <a:lnTo>
                  <a:pt x="773090" y="1219200"/>
                </a:lnTo>
                <a:lnTo>
                  <a:pt x="788716" y="1244600"/>
                </a:lnTo>
                <a:lnTo>
                  <a:pt x="792673" y="1257300"/>
                </a:lnTo>
                <a:lnTo>
                  <a:pt x="807990" y="1295400"/>
                </a:lnTo>
                <a:lnTo>
                  <a:pt x="831687" y="1333500"/>
                </a:lnTo>
                <a:lnTo>
                  <a:pt x="866708" y="1358900"/>
                </a:lnTo>
                <a:lnTo>
                  <a:pt x="915994" y="1384300"/>
                </a:lnTo>
                <a:lnTo>
                  <a:pt x="1010224" y="1384300"/>
                </a:lnTo>
                <a:lnTo>
                  <a:pt x="1013691" y="1371600"/>
                </a:lnTo>
                <a:lnTo>
                  <a:pt x="1014186" y="1358900"/>
                </a:lnTo>
                <a:lnTo>
                  <a:pt x="1014199" y="1320800"/>
                </a:lnTo>
                <a:lnTo>
                  <a:pt x="950773" y="1320800"/>
                </a:lnTo>
                <a:lnTo>
                  <a:pt x="912194" y="1308100"/>
                </a:lnTo>
                <a:lnTo>
                  <a:pt x="884930" y="1295400"/>
                </a:lnTo>
                <a:lnTo>
                  <a:pt x="866242" y="1270000"/>
                </a:lnTo>
                <a:lnTo>
                  <a:pt x="853389" y="1231900"/>
                </a:lnTo>
                <a:lnTo>
                  <a:pt x="841761" y="1206500"/>
                </a:lnTo>
                <a:lnTo>
                  <a:pt x="820202" y="1181100"/>
                </a:lnTo>
                <a:lnTo>
                  <a:pt x="787546" y="1155700"/>
                </a:lnTo>
                <a:lnTo>
                  <a:pt x="742629" y="1130300"/>
                </a:lnTo>
                <a:lnTo>
                  <a:pt x="684286" y="1117600"/>
                </a:lnTo>
                <a:close/>
              </a:path>
              <a:path w="1141095" h="1384300">
                <a:moveTo>
                  <a:pt x="965309" y="1193800"/>
                </a:moveTo>
                <a:lnTo>
                  <a:pt x="950849" y="1193800"/>
                </a:lnTo>
                <a:lnTo>
                  <a:pt x="950773" y="1320800"/>
                </a:lnTo>
                <a:lnTo>
                  <a:pt x="1014199" y="1320800"/>
                </a:lnTo>
                <a:lnTo>
                  <a:pt x="1014232" y="1219200"/>
                </a:lnTo>
                <a:lnTo>
                  <a:pt x="997029" y="1206500"/>
                </a:lnTo>
                <a:lnTo>
                  <a:pt x="980712" y="1206500"/>
                </a:lnTo>
                <a:lnTo>
                  <a:pt x="965309" y="1193800"/>
                </a:lnTo>
                <a:close/>
              </a:path>
              <a:path w="1141095" h="1384300">
                <a:moveTo>
                  <a:pt x="138927" y="977900"/>
                </a:moveTo>
                <a:lnTo>
                  <a:pt x="133420" y="990600"/>
                </a:lnTo>
                <a:lnTo>
                  <a:pt x="129645" y="1016000"/>
                </a:lnTo>
                <a:lnTo>
                  <a:pt x="127473" y="1028700"/>
                </a:lnTo>
                <a:lnTo>
                  <a:pt x="129418" y="1079500"/>
                </a:lnTo>
                <a:lnTo>
                  <a:pt x="144762" y="1130300"/>
                </a:lnTo>
                <a:lnTo>
                  <a:pt x="153614" y="1143000"/>
                </a:lnTo>
                <a:lnTo>
                  <a:pt x="170817" y="1181100"/>
                </a:lnTo>
                <a:lnTo>
                  <a:pt x="192907" y="1206500"/>
                </a:lnTo>
                <a:lnTo>
                  <a:pt x="225408" y="1231900"/>
                </a:lnTo>
                <a:lnTo>
                  <a:pt x="273844" y="1257300"/>
                </a:lnTo>
                <a:lnTo>
                  <a:pt x="323186" y="1270000"/>
                </a:lnTo>
                <a:lnTo>
                  <a:pt x="370803" y="1257300"/>
                </a:lnTo>
                <a:lnTo>
                  <a:pt x="412871" y="1244600"/>
                </a:lnTo>
                <a:lnTo>
                  <a:pt x="445567" y="1231900"/>
                </a:lnTo>
                <a:lnTo>
                  <a:pt x="549320" y="1231900"/>
                </a:lnTo>
                <a:lnTo>
                  <a:pt x="572083" y="1206500"/>
                </a:lnTo>
                <a:lnTo>
                  <a:pt x="329376" y="1206500"/>
                </a:lnTo>
                <a:lnTo>
                  <a:pt x="297972" y="1193800"/>
                </a:lnTo>
                <a:lnTo>
                  <a:pt x="257905" y="1181100"/>
                </a:lnTo>
                <a:lnTo>
                  <a:pt x="234602" y="1155700"/>
                </a:lnTo>
                <a:lnTo>
                  <a:pt x="221421" y="1143000"/>
                </a:lnTo>
                <a:lnTo>
                  <a:pt x="211717" y="1117600"/>
                </a:lnTo>
                <a:lnTo>
                  <a:pt x="207020" y="1117600"/>
                </a:lnTo>
                <a:lnTo>
                  <a:pt x="202289" y="1104900"/>
                </a:lnTo>
                <a:lnTo>
                  <a:pt x="196728" y="1092200"/>
                </a:lnTo>
                <a:lnTo>
                  <a:pt x="192100" y="1066800"/>
                </a:lnTo>
                <a:lnTo>
                  <a:pt x="190166" y="1041400"/>
                </a:lnTo>
                <a:lnTo>
                  <a:pt x="190702" y="1028700"/>
                </a:lnTo>
                <a:lnTo>
                  <a:pt x="192280" y="1016000"/>
                </a:lnTo>
                <a:lnTo>
                  <a:pt x="194848" y="1016000"/>
                </a:lnTo>
                <a:lnTo>
                  <a:pt x="198357" y="1003300"/>
                </a:lnTo>
                <a:lnTo>
                  <a:pt x="181954" y="1003300"/>
                </a:lnTo>
                <a:lnTo>
                  <a:pt x="173752" y="990600"/>
                </a:lnTo>
                <a:lnTo>
                  <a:pt x="151817" y="990600"/>
                </a:lnTo>
                <a:lnTo>
                  <a:pt x="138927" y="977900"/>
                </a:lnTo>
                <a:close/>
              </a:path>
              <a:path w="1141095" h="1384300">
                <a:moveTo>
                  <a:pt x="530777" y="1231900"/>
                </a:moveTo>
                <a:lnTo>
                  <a:pt x="445567" y="1231900"/>
                </a:lnTo>
                <a:lnTo>
                  <a:pt x="496982" y="1244600"/>
                </a:lnTo>
                <a:lnTo>
                  <a:pt x="530777" y="1231900"/>
                </a:lnTo>
                <a:close/>
              </a:path>
              <a:path w="1141095" h="1384300">
                <a:moveTo>
                  <a:pt x="483756" y="1168400"/>
                </a:moveTo>
                <a:lnTo>
                  <a:pt x="417906" y="1168400"/>
                </a:lnTo>
                <a:lnTo>
                  <a:pt x="392823" y="1181100"/>
                </a:lnTo>
                <a:lnTo>
                  <a:pt x="362153" y="1193800"/>
                </a:lnTo>
                <a:lnTo>
                  <a:pt x="329376" y="1206500"/>
                </a:lnTo>
                <a:lnTo>
                  <a:pt x="572083" y="1206500"/>
                </a:lnTo>
                <a:lnTo>
                  <a:pt x="596605" y="1193800"/>
                </a:lnTo>
                <a:lnTo>
                  <a:pt x="632639" y="1193800"/>
                </a:lnTo>
                <a:lnTo>
                  <a:pt x="684286" y="1181100"/>
                </a:lnTo>
                <a:lnTo>
                  <a:pt x="500480" y="1181100"/>
                </a:lnTo>
                <a:lnTo>
                  <a:pt x="483756" y="1168400"/>
                </a:lnTo>
                <a:close/>
              </a:path>
              <a:path w="1141095" h="1384300">
                <a:moveTo>
                  <a:pt x="776310" y="774700"/>
                </a:moveTo>
                <a:lnTo>
                  <a:pt x="643898" y="774700"/>
                </a:lnTo>
                <a:lnTo>
                  <a:pt x="589311" y="800100"/>
                </a:lnTo>
                <a:lnTo>
                  <a:pt x="550028" y="812800"/>
                </a:lnTo>
                <a:lnTo>
                  <a:pt x="523077" y="838200"/>
                </a:lnTo>
                <a:lnTo>
                  <a:pt x="716763" y="838200"/>
                </a:lnTo>
                <a:lnTo>
                  <a:pt x="789596" y="850900"/>
                </a:lnTo>
                <a:lnTo>
                  <a:pt x="834137" y="889000"/>
                </a:lnTo>
                <a:lnTo>
                  <a:pt x="856430" y="927100"/>
                </a:lnTo>
                <a:lnTo>
                  <a:pt x="862518" y="939800"/>
                </a:lnTo>
                <a:lnTo>
                  <a:pt x="873549" y="977900"/>
                </a:lnTo>
                <a:lnTo>
                  <a:pt x="887953" y="1016000"/>
                </a:lnTo>
                <a:lnTo>
                  <a:pt x="906875" y="1054100"/>
                </a:lnTo>
                <a:lnTo>
                  <a:pt x="931458" y="1079500"/>
                </a:lnTo>
                <a:lnTo>
                  <a:pt x="962849" y="1117600"/>
                </a:lnTo>
                <a:lnTo>
                  <a:pt x="1002192" y="1143000"/>
                </a:lnTo>
                <a:lnTo>
                  <a:pt x="1050632" y="1168400"/>
                </a:lnTo>
                <a:lnTo>
                  <a:pt x="1137051" y="1168400"/>
                </a:lnTo>
                <a:lnTo>
                  <a:pt x="1140518" y="1155700"/>
                </a:lnTo>
                <a:lnTo>
                  <a:pt x="1141014" y="1143000"/>
                </a:lnTo>
                <a:lnTo>
                  <a:pt x="1141014" y="1104900"/>
                </a:lnTo>
                <a:lnTo>
                  <a:pt x="1077615" y="1104900"/>
                </a:lnTo>
                <a:lnTo>
                  <a:pt x="1030142" y="1092200"/>
                </a:lnTo>
                <a:lnTo>
                  <a:pt x="993287" y="1054100"/>
                </a:lnTo>
                <a:lnTo>
                  <a:pt x="964813" y="1016000"/>
                </a:lnTo>
                <a:lnTo>
                  <a:pt x="942482" y="977900"/>
                </a:lnTo>
                <a:lnTo>
                  <a:pt x="924057" y="927100"/>
                </a:lnTo>
                <a:lnTo>
                  <a:pt x="923204" y="927100"/>
                </a:lnTo>
                <a:lnTo>
                  <a:pt x="911713" y="901700"/>
                </a:lnTo>
                <a:lnTo>
                  <a:pt x="891946" y="863600"/>
                </a:lnTo>
                <a:lnTo>
                  <a:pt x="863234" y="825500"/>
                </a:lnTo>
                <a:lnTo>
                  <a:pt x="824911" y="800100"/>
                </a:lnTo>
                <a:lnTo>
                  <a:pt x="776310" y="774700"/>
                </a:lnTo>
                <a:close/>
              </a:path>
              <a:path w="1141095" h="1384300">
                <a:moveTo>
                  <a:pt x="1141014" y="279400"/>
                </a:moveTo>
                <a:lnTo>
                  <a:pt x="1077615" y="279400"/>
                </a:lnTo>
                <a:lnTo>
                  <a:pt x="1077615" y="1104900"/>
                </a:lnTo>
                <a:lnTo>
                  <a:pt x="1141014" y="1104900"/>
                </a:lnTo>
                <a:lnTo>
                  <a:pt x="1141014" y="279400"/>
                </a:lnTo>
                <a:close/>
              </a:path>
              <a:path w="1141095" h="1384300">
                <a:moveTo>
                  <a:pt x="344549" y="444500"/>
                </a:moveTo>
                <a:lnTo>
                  <a:pt x="254815" y="444500"/>
                </a:lnTo>
                <a:lnTo>
                  <a:pt x="203094" y="457200"/>
                </a:lnTo>
                <a:lnTo>
                  <a:pt x="147328" y="469900"/>
                </a:lnTo>
                <a:lnTo>
                  <a:pt x="102284" y="495300"/>
                </a:lnTo>
                <a:lnTo>
                  <a:pt x="67249" y="520700"/>
                </a:lnTo>
                <a:lnTo>
                  <a:pt x="40823" y="533400"/>
                </a:lnTo>
                <a:lnTo>
                  <a:pt x="11565" y="584200"/>
                </a:lnTo>
                <a:lnTo>
                  <a:pt x="1154" y="635000"/>
                </a:lnTo>
                <a:lnTo>
                  <a:pt x="0" y="660400"/>
                </a:lnTo>
                <a:lnTo>
                  <a:pt x="3391" y="698500"/>
                </a:lnTo>
                <a:lnTo>
                  <a:pt x="11916" y="736600"/>
                </a:lnTo>
                <a:lnTo>
                  <a:pt x="34486" y="787400"/>
                </a:lnTo>
                <a:lnTo>
                  <a:pt x="56606" y="825500"/>
                </a:lnTo>
                <a:lnTo>
                  <a:pt x="84993" y="863600"/>
                </a:lnTo>
                <a:lnTo>
                  <a:pt x="126770" y="901700"/>
                </a:lnTo>
                <a:lnTo>
                  <a:pt x="189059" y="939800"/>
                </a:lnTo>
                <a:lnTo>
                  <a:pt x="336515" y="939800"/>
                </a:lnTo>
                <a:lnTo>
                  <a:pt x="377341" y="914400"/>
                </a:lnTo>
                <a:lnTo>
                  <a:pt x="409814" y="901700"/>
                </a:lnTo>
                <a:lnTo>
                  <a:pt x="550494" y="901700"/>
                </a:lnTo>
                <a:lnTo>
                  <a:pt x="561503" y="889000"/>
                </a:lnTo>
                <a:lnTo>
                  <a:pt x="258383" y="889000"/>
                </a:lnTo>
                <a:lnTo>
                  <a:pt x="212616" y="876300"/>
                </a:lnTo>
                <a:lnTo>
                  <a:pt x="162940" y="850900"/>
                </a:lnTo>
                <a:lnTo>
                  <a:pt x="130855" y="825500"/>
                </a:lnTo>
                <a:lnTo>
                  <a:pt x="109566" y="800100"/>
                </a:lnTo>
                <a:lnTo>
                  <a:pt x="92279" y="762000"/>
                </a:lnTo>
                <a:lnTo>
                  <a:pt x="90909" y="762000"/>
                </a:lnTo>
                <a:lnTo>
                  <a:pt x="89326" y="749300"/>
                </a:lnTo>
                <a:lnTo>
                  <a:pt x="87529" y="749300"/>
                </a:lnTo>
                <a:lnTo>
                  <a:pt x="81033" y="736600"/>
                </a:lnTo>
                <a:lnTo>
                  <a:pt x="73035" y="723900"/>
                </a:lnTo>
                <a:lnTo>
                  <a:pt x="66248" y="685800"/>
                </a:lnTo>
                <a:lnTo>
                  <a:pt x="63383" y="660400"/>
                </a:lnTo>
                <a:lnTo>
                  <a:pt x="64223" y="635000"/>
                </a:lnTo>
                <a:lnTo>
                  <a:pt x="76801" y="596900"/>
                </a:lnTo>
                <a:lnTo>
                  <a:pt x="104370" y="571500"/>
                </a:lnTo>
                <a:lnTo>
                  <a:pt x="131826" y="546100"/>
                </a:lnTo>
                <a:lnTo>
                  <a:pt x="172789" y="533400"/>
                </a:lnTo>
                <a:lnTo>
                  <a:pt x="250408" y="508000"/>
                </a:lnTo>
                <a:lnTo>
                  <a:pt x="572511" y="508000"/>
                </a:lnTo>
                <a:lnTo>
                  <a:pt x="550494" y="495300"/>
                </a:lnTo>
                <a:lnTo>
                  <a:pt x="540298" y="482600"/>
                </a:lnTo>
                <a:lnTo>
                  <a:pt x="413395" y="482600"/>
                </a:lnTo>
                <a:lnTo>
                  <a:pt x="381779" y="457200"/>
                </a:lnTo>
                <a:lnTo>
                  <a:pt x="344549" y="444500"/>
                </a:lnTo>
                <a:close/>
              </a:path>
              <a:path w="1141095" h="1384300">
                <a:moveTo>
                  <a:pt x="543236" y="901700"/>
                </a:moveTo>
                <a:lnTo>
                  <a:pt x="409814" y="901700"/>
                </a:lnTo>
                <a:lnTo>
                  <a:pt x="475965" y="914400"/>
                </a:lnTo>
                <a:lnTo>
                  <a:pt x="519416" y="914400"/>
                </a:lnTo>
                <a:lnTo>
                  <a:pt x="543236" y="901700"/>
                </a:lnTo>
                <a:close/>
              </a:path>
              <a:path w="1141095" h="1384300">
                <a:moveTo>
                  <a:pt x="650383" y="838200"/>
                </a:moveTo>
                <a:lnTo>
                  <a:pt x="517195" y="838200"/>
                </a:lnTo>
                <a:lnTo>
                  <a:pt x="509712" y="850900"/>
                </a:lnTo>
                <a:lnTo>
                  <a:pt x="382495" y="850900"/>
                </a:lnTo>
                <a:lnTo>
                  <a:pt x="347781" y="863600"/>
                </a:lnTo>
                <a:lnTo>
                  <a:pt x="304924" y="876300"/>
                </a:lnTo>
                <a:lnTo>
                  <a:pt x="258383" y="889000"/>
                </a:lnTo>
                <a:lnTo>
                  <a:pt x="561503" y="889000"/>
                </a:lnTo>
                <a:lnTo>
                  <a:pt x="572511" y="876300"/>
                </a:lnTo>
                <a:lnTo>
                  <a:pt x="604053" y="863600"/>
                </a:lnTo>
                <a:lnTo>
                  <a:pt x="650383" y="838200"/>
                </a:lnTo>
                <a:close/>
              </a:path>
              <a:path w="1141095" h="1384300">
                <a:moveTo>
                  <a:pt x="406456" y="838200"/>
                </a:moveTo>
                <a:lnTo>
                  <a:pt x="393306" y="850900"/>
                </a:lnTo>
                <a:lnTo>
                  <a:pt x="424444" y="850900"/>
                </a:lnTo>
                <a:lnTo>
                  <a:pt x="406456" y="838200"/>
                </a:lnTo>
                <a:close/>
              </a:path>
              <a:path w="1141095" h="1384300">
                <a:moveTo>
                  <a:pt x="572511" y="508000"/>
                </a:moveTo>
                <a:lnTo>
                  <a:pt x="309655" y="508000"/>
                </a:lnTo>
                <a:lnTo>
                  <a:pt x="351353" y="520700"/>
                </a:lnTo>
                <a:lnTo>
                  <a:pt x="376321" y="533400"/>
                </a:lnTo>
                <a:lnTo>
                  <a:pt x="508112" y="533400"/>
                </a:lnTo>
                <a:lnTo>
                  <a:pt x="518429" y="546100"/>
                </a:lnTo>
                <a:lnTo>
                  <a:pt x="523077" y="546100"/>
                </a:lnTo>
                <a:lnTo>
                  <a:pt x="550028" y="571500"/>
                </a:lnTo>
                <a:lnTo>
                  <a:pt x="589311" y="596900"/>
                </a:lnTo>
                <a:lnTo>
                  <a:pt x="643898" y="609600"/>
                </a:lnTo>
                <a:lnTo>
                  <a:pt x="716763" y="622300"/>
                </a:lnTo>
                <a:lnTo>
                  <a:pt x="776310" y="609600"/>
                </a:lnTo>
                <a:lnTo>
                  <a:pt x="824911" y="584200"/>
                </a:lnTo>
                <a:lnTo>
                  <a:pt x="863234" y="558800"/>
                </a:lnTo>
                <a:lnTo>
                  <a:pt x="716763" y="558800"/>
                </a:lnTo>
                <a:lnTo>
                  <a:pt x="650383" y="546100"/>
                </a:lnTo>
                <a:lnTo>
                  <a:pt x="604053" y="533400"/>
                </a:lnTo>
                <a:lnTo>
                  <a:pt x="572511" y="508000"/>
                </a:lnTo>
                <a:close/>
              </a:path>
              <a:path w="1141095" h="1384300">
                <a:moveTo>
                  <a:pt x="1125164" y="215900"/>
                </a:moveTo>
                <a:lnTo>
                  <a:pt x="1109315" y="215900"/>
                </a:lnTo>
                <a:lnTo>
                  <a:pt x="1050632" y="228600"/>
                </a:lnTo>
                <a:lnTo>
                  <a:pt x="1002192" y="241300"/>
                </a:lnTo>
                <a:lnTo>
                  <a:pt x="962849" y="266700"/>
                </a:lnTo>
                <a:lnTo>
                  <a:pt x="931458" y="304800"/>
                </a:lnTo>
                <a:lnTo>
                  <a:pt x="906875" y="342900"/>
                </a:lnTo>
                <a:lnTo>
                  <a:pt x="887953" y="381000"/>
                </a:lnTo>
                <a:lnTo>
                  <a:pt x="873549" y="406400"/>
                </a:lnTo>
                <a:lnTo>
                  <a:pt x="862518" y="444500"/>
                </a:lnTo>
                <a:lnTo>
                  <a:pt x="844999" y="508000"/>
                </a:lnTo>
                <a:lnTo>
                  <a:pt x="823976" y="546100"/>
                </a:lnTo>
                <a:lnTo>
                  <a:pt x="785786" y="546100"/>
                </a:lnTo>
                <a:lnTo>
                  <a:pt x="716763" y="558800"/>
                </a:lnTo>
                <a:lnTo>
                  <a:pt x="863234" y="558800"/>
                </a:lnTo>
                <a:lnTo>
                  <a:pt x="891946" y="520700"/>
                </a:lnTo>
                <a:lnTo>
                  <a:pt x="911713" y="495300"/>
                </a:lnTo>
                <a:lnTo>
                  <a:pt x="923204" y="457200"/>
                </a:lnTo>
                <a:lnTo>
                  <a:pt x="924057" y="457200"/>
                </a:lnTo>
                <a:lnTo>
                  <a:pt x="942482" y="406400"/>
                </a:lnTo>
                <a:lnTo>
                  <a:pt x="964813" y="368300"/>
                </a:lnTo>
                <a:lnTo>
                  <a:pt x="993287" y="330200"/>
                </a:lnTo>
                <a:lnTo>
                  <a:pt x="1030142" y="304800"/>
                </a:lnTo>
                <a:lnTo>
                  <a:pt x="1077615" y="279400"/>
                </a:lnTo>
                <a:lnTo>
                  <a:pt x="1141014" y="279400"/>
                </a:lnTo>
                <a:lnTo>
                  <a:pt x="1141014" y="254000"/>
                </a:lnTo>
                <a:lnTo>
                  <a:pt x="1136061" y="228600"/>
                </a:lnTo>
                <a:lnTo>
                  <a:pt x="1125164" y="215900"/>
                </a:lnTo>
                <a:close/>
              </a:path>
              <a:path w="1141095" h="1384300">
                <a:moveTo>
                  <a:pt x="427980" y="533400"/>
                </a:moveTo>
                <a:lnTo>
                  <a:pt x="401063" y="533400"/>
                </a:lnTo>
                <a:lnTo>
                  <a:pt x="414481" y="546100"/>
                </a:lnTo>
                <a:lnTo>
                  <a:pt x="427980" y="533400"/>
                </a:lnTo>
                <a:close/>
              </a:path>
              <a:path w="1141095" h="1384300">
                <a:moveTo>
                  <a:pt x="509022" y="457200"/>
                </a:moveTo>
                <a:lnTo>
                  <a:pt x="474405" y="457200"/>
                </a:lnTo>
                <a:lnTo>
                  <a:pt x="413395" y="482600"/>
                </a:lnTo>
                <a:lnTo>
                  <a:pt x="540298" y="482600"/>
                </a:lnTo>
                <a:lnTo>
                  <a:pt x="530101" y="469900"/>
                </a:lnTo>
                <a:lnTo>
                  <a:pt x="509022" y="457200"/>
                </a:lnTo>
                <a:close/>
              </a:path>
              <a:path w="1141095" h="1384300">
                <a:moveTo>
                  <a:pt x="370803" y="127000"/>
                </a:moveTo>
                <a:lnTo>
                  <a:pt x="323186" y="127000"/>
                </a:lnTo>
                <a:lnTo>
                  <a:pt x="225408" y="152400"/>
                </a:lnTo>
                <a:lnTo>
                  <a:pt x="192907" y="177800"/>
                </a:lnTo>
                <a:lnTo>
                  <a:pt x="170817" y="203200"/>
                </a:lnTo>
                <a:lnTo>
                  <a:pt x="153614" y="241300"/>
                </a:lnTo>
                <a:lnTo>
                  <a:pt x="144762" y="254000"/>
                </a:lnTo>
                <a:lnTo>
                  <a:pt x="136055" y="279400"/>
                </a:lnTo>
                <a:lnTo>
                  <a:pt x="129418" y="304800"/>
                </a:lnTo>
                <a:lnTo>
                  <a:pt x="126778" y="342900"/>
                </a:lnTo>
                <a:lnTo>
                  <a:pt x="127523" y="355600"/>
                </a:lnTo>
                <a:lnTo>
                  <a:pt x="129853" y="381000"/>
                </a:lnTo>
                <a:lnTo>
                  <a:pt x="133908" y="393700"/>
                </a:lnTo>
                <a:lnTo>
                  <a:pt x="139827" y="406400"/>
                </a:lnTo>
                <a:lnTo>
                  <a:pt x="155165" y="406400"/>
                </a:lnTo>
                <a:lnTo>
                  <a:pt x="170431" y="393700"/>
                </a:lnTo>
                <a:lnTo>
                  <a:pt x="200197" y="393700"/>
                </a:lnTo>
                <a:lnTo>
                  <a:pt x="199625" y="381000"/>
                </a:lnTo>
                <a:lnTo>
                  <a:pt x="195222" y="381000"/>
                </a:lnTo>
                <a:lnTo>
                  <a:pt x="192416" y="368300"/>
                </a:lnTo>
                <a:lnTo>
                  <a:pt x="190729" y="355600"/>
                </a:lnTo>
                <a:lnTo>
                  <a:pt x="190166" y="342900"/>
                </a:lnTo>
                <a:lnTo>
                  <a:pt x="192100" y="317500"/>
                </a:lnTo>
                <a:lnTo>
                  <a:pt x="196728" y="292100"/>
                </a:lnTo>
                <a:lnTo>
                  <a:pt x="202289" y="279400"/>
                </a:lnTo>
                <a:lnTo>
                  <a:pt x="207020" y="266700"/>
                </a:lnTo>
                <a:lnTo>
                  <a:pt x="211717" y="266700"/>
                </a:lnTo>
                <a:lnTo>
                  <a:pt x="221421" y="241300"/>
                </a:lnTo>
                <a:lnTo>
                  <a:pt x="234602" y="228600"/>
                </a:lnTo>
                <a:lnTo>
                  <a:pt x="257905" y="215900"/>
                </a:lnTo>
                <a:lnTo>
                  <a:pt x="297972" y="190500"/>
                </a:lnTo>
                <a:lnTo>
                  <a:pt x="596605" y="190500"/>
                </a:lnTo>
                <a:lnTo>
                  <a:pt x="572083" y="177800"/>
                </a:lnTo>
                <a:lnTo>
                  <a:pt x="554975" y="165100"/>
                </a:lnTo>
                <a:lnTo>
                  <a:pt x="537483" y="152400"/>
                </a:lnTo>
                <a:lnTo>
                  <a:pt x="445567" y="152400"/>
                </a:lnTo>
                <a:lnTo>
                  <a:pt x="412871" y="139700"/>
                </a:lnTo>
                <a:lnTo>
                  <a:pt x="370803" y="127000"/>
                </a:lnTo>
                <a:close/>
              </a:path>
              <a:path w="1141095" h="1384300">
                <a:moveTo>
                  <a:pt x="596605" y="190500"/>
                </a:moveTo>
                <a:lnTo>
                  <a:pt x="362153" y="190500"/>
                </a:lnTo>
                <a:lnTo>
                  <a:pt x="392823" y="203200"/>
                </a:lnTo>
                <a:lnTo>
                  <a:pt x="417906" y="215900"/>
                </a:lnTo>
                <a:lnTo>
                  <a:pt x="520471" y="215900"/>
                </a:lnTo>
                <a:lnTo>
                  <a:pt x="542088" y="228600"/>
                </a:lnTo>
                <a:lnTo>
                  <a:pt x="574438" y="241300"/>
                </a:lnTo>
                <a:lnTo>
                  <a:pt x="620759" y="254000"/>
                </a:lnTo>
                <a:lnTo>
                  <a:pt x="684286" y="266700"/>
                </a:lnTo>
                <a:lnTo>
                  <a:pt x="742629" y="254000"/>
                </a:lnTo>
                <a:lnTo>
                  <a:pt x="787546" y="241300"/>
                </a:lnTo>
                <a:lnTo>
                  <a:pt x="820202" y="203200"/>
                </a:lnTo>
                <a:lnTo>
                  <a:pt x="632639" y="203200"/>
                </a:lnTo>
                <a:lnTo>
                  <a:pt x="596605" y="190500"/>
                </a:lnTo>
                <a:close/>
              </a:path>
              <a:path w="1141095" h="1384300">
                <a:moveTo>
                  <a:pt x="998337" y="0"/>
                </a:moveTo>
                <a:lnTo>
                  <a:pt x="915994" y="0"/>
                </a:lnTo>
                <a:lnTo>
                  <a:pt x="866708" y="25400"/>
                </a:lnTo>
                <a:lnTo>
                  <a:pt x="831687" y="63500"/>
                </a:lnTo>
                <a:lnTo>
                  <a:pt x="807990" y="88900"/>
                </a:lnTo>
                <a:lnTo>
                  <a:pt x="792673" y="127000"/>
                </a:lnTo>
                <a:lnTo>
                  <a:pt x="781927" y="177800"/>
                </a:lnTo>
                <a:lnTo>
                  <a:pt x="767055" y="190500"/>
                </a:lnTo>
                <a:lnTo>
                  <a:pt x="737895" y="203200"/>
                </a:lnTo>
                <a:lnTo>
                  <a:pt x="820202" y="203200"/>
                </a:lnTo>
                <a:lnTo>
                  <a:pt x="841761" y="177800"/>
                </a:lnTo>
                <a:lnTo>
                  <a:pt x="853389" y="152400"/>
                </a:lnTo>
                <a:lnTo>
                  <a:pt x="866242" y="114300"/>
                </a:lnTo>
                <a:lnTo>
                  <a:pt x="884930" y="88900"/>
                </a:lnTo>
                <a:lnTo>
                  <a:pt x="912194" y="76200"/>
                </a:lnTo>
                <a:lnTo>
                  <a:pt x="950773" y="63500"/>
                </a:lnTo>
                <a:lnTo>
                  <a:pt x="1014199" y="63500"/>
                </a:lnTo>
                <a:lnTo>
                  <a:pt x="1014186" y="25400"/>
                </a:lnTo>
                <a:lnTo>
                  <a:pt x="1009233" y="12700"/>
                </a:lnTo>
                <a:lnTo>
                  <a:pt x="998337" y="0"/>
                </a:lnTo>
                <a:close/>
              </a:path>
              <a:path w="1141095" h="1384300">
                <a:moveTo>
                  <a:pt x="1014199" y="63500"/>
                </a:moveTo>
                <a:lnTo>
                  <a:pt x="950773" y="63500"/>
                </a:lnTo>
                <a:lnTo>
                  <a:pt x="950849" y="203200"/>
                </a:lnTo>
                <a:lnTo>
                  <a:pt x="965309" y="190500"/>
                </a:lnTo>
                <a:lnTo>
                  <a:pt x="980712" y="177800"/>
                </a:lnTo>
                <a:lnTo>
                  <a:pt x="997029" y="177800"/>
                </a:lnTo>
                <a:lnTo>
                  <a:pt x="1014232" y="165100"/>
                </a:lnTo>
                <a:lnTo>
                  <a:pt x="1014199" y="63500"/>
                </a:lnTo>
                <a:close/>
              </a:path>
              <a:path w="1141095" h="1384300">
                <a:moveTo>
                  <a:pt x="520256" y="139700"/>
                </a:moveTo>
                <a:lnTo>
                  <a:pt x="493036" y="139700"/>
                </a:lnTo>
                <a:lnTo>
                  <a:pt x="445567" y="152400"/>
                </a:lnTo>
                <a:lnTo>
                  <a:pt x="537483" y="152400"/>
                </a:lnTo>
                <a:lnTo>
                  <a:pt x="520256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79370" y="7872861"/>
            <a:ext cx="1142365" cy="1384300"/>
          </a:xfrm>
          <a:custGeom>
            <a:avLst/>
            <a:gdLst/>
            <a:ahLst/>
            <a:cxnLst/>
            <a:rect l="l" t="t" r="r" b="b"/>
            <a:pathLst>
              <a:path w="1142364" h="1384300">
                <a:moveTo>
                  <a:pt x="684839" y="1117600"/>
                </a:moveTo>
                <a:lnTo>
                  <a:pt x="621252" y="1130300"/>
                </a:lnTo>
                <a:lnTo>
                  <a:pt x="574889" y="1143000"/>
                </a:lnTo>
                <a:lnTo>
                  <a:pt x="542512" y="1155700"/>
                </a:lnTo>
                <a:lnTo>
                  <a:pt x="520887" y="1168400"/>
                </a:lnTo>
                <a:lnTo>
                  <a:pt x="511705" y="1168400"/>
                </a:lnTo>
                <a:lnTo>
                  <a:pt x="500877" y="1181100"/>
                </a:lnTo>
                <a:lnTo>
                  <a:pt x="684839" y="1181100"/>
                </a:lnTo>
                <a:lnTo>
                  <a:pt x="740760" y="1193800"/>
                </a:lnTo>
                <a:lnTo>
                  <a:pt x="773725" y="1219200"/>
                </a:lnTo>
                <a:lnTo>
                  <a:pt x="789370" y="1244600"/>
                </a:lnTo>
                <a:lnTo>
                  <a:pt x="793333" y="1257300"/>
                </a:lnTo>
                <a:lnTo>
                  <a:pt x="808661" y="1295400"/>
                </a:lnTo>
                <a:lnTo>
                  <a:pt x="832375" y="1333500"/>
                </a:lnTo>
                <a:lnTo>
                  <a:pt x="867421" y="1358900"/>
                </a:lnTo>
                <a:lnTo>
                  <a:pt x="916743" y="1384300"/>
                </a:lnTo>
                <a:lnTo>
                  <a:pt x="1011034" y="1384300"/>
                </a:lnTo>
                <a:lnTo>
                  <a:pt x="1014503" y="1371600"/>
                </a:lnTo>
                <a:lnTo>
                  <a:pt x="1014999" y="1358900"/>
                </a:lnTo>
                <a:lnTo>
                  <a:pt x="1015011" y="1320800"/>
                </a:lnTo>
                <a:lnTo>
                  <a:pt x="951570" y="1320800"/>
                </a:lnTo>
                <a:lnTo>
                  <a:pt x="912945" y="1308100"/>
                </a:lnTo>
                <a:lnTo>
                  <a:pt x="885651" y="1295400"/>
                </a:lnTo>
                <a:lnTo>
                  <a:pt x="866944" y="1270000"/>
                </a:lnTo>
                <a:lnTo>
                  <a:pt x="854080" y="1231900"/>
                </a:lnTo>
                <a:lnTo>
                  <a:pt x="842446" y="1206500"/>
                </a:lnTo>
                <a:lnTo>
                  <a:pt x="820870" y="1181100"/>
                </a:lnTo>
                <a:lnTo>
                  <a:pt x="788187" y="1155700"/>
                </a:lnTo>
                <a:lnTo>
                  <a:pt x="743231" y="1130300"/>
                </a:lnTo>
                <a:lnTo>
                  <a:pt x="684839" y="1117600"/>
                </a:lnTo>
                <a:close/>
              </a:path>
              <a:path w="1142364" h="1384300">
                <a:moveTo>
                  <a:pt x="966089" y="1193800"/>
                </a:moveTo>
                <a:lnTo>
                  <a:pt x="951616" y="1193800"/>
                </a:lnTo>
                <a:lnTo>
                  <a:pt x="951570" y="1320800"/>
                </a:lnTo>
                <a:lnTo>
                  <a:pt x="1015011" y="1320800"/>
                </a:lnTo>
                <a:lnTo>
                  <a:pt x="1015044" y="1219200"/>
                </a:lnTo>
                <a:lnTo>
                  <a:pt x="997836" y="1206500"/>
                </a:lnTo>
                <a:lnTo>
                  <a:pt x="981507" y="1206500"/>
                </a:lnTo>
                <a:lnTo>
                  <a:pt x="966089" y="1193800"/>
                </a:lnTo>
                <a:close/>
              </a:path>
              <a:path w="1142364" h="1384300">
                <a:moveTo>
                  <a:pt x="139034" y="977900"/>
                </a:moveTo>
                <a:lnTo>
                  <a:pt x="133514" y="990600"/>
                </a:lnTo>
                <a:lnTo>
                  <a:pt x="129736" y="1016000"/>
                </a:lnTo>
                <a:lnTo>
                  <a:pt x="127566" y="1028700"/>
                </a:lnTo>
                <a:lnTo>
                  <a:pt x="129512" y="1079500"/>
                </a:lnTo>
                <a:lnTo>
                  <a:pt x="144855" y="1130300"/>
                </a:lnTo>
                <a:lnTo>
                  <a:pt x="153710" y="1143000"/>
                </a:lnTo>
                <a:lnTo>
                  <a:pt x="170933" y="1181100"/>
                </a:lnTo>
                <a:lnTo>
                  <a:pt x="193048" y="1206500"/>
                </a:lnTo>
                <a:lnTo>
                  <a:pt x="225582" y="1231900"/>
                </a:lnTo>
                <a:lnTo>
                  <a:pt x="274060" y="1257300"/>
                </a:lnTo>
                <a:lnTo>
                  <a:pt x="371095" y="1257300"/>
                </a:lnTo>
                <a:lnTo>
                  <a:pt x="413199" y="1244600"/>
                </a:lnTo>
                <a:lnTo>
                  <a:pt x="445922" y="1231900"/>
                </a:lnTo>
                <a:lnTo>
                  <a:pt x="549761" y="1231900"/>
                </a:lnTo>
                <a:lnTo>
                  <a:pt x="572548" y="1206500"/>
                </a:lnTo>
                <a:lnTo>
                  <a:pt x="597087" y="1193800"/>
                </a:lnTo>
                <a:lnTo>
                  <a:pt x="298201" y="1193800"/>
                </a:lnTo>
                <a:lnTo>
                  <a:pt x="258104" y="1181100"/>
                </a:lnTo>
                <a:lnTo>
                  <a:pt x="234787" y="1155700"/>
                </a:lnTo>
                <a:lnTo>
                  <a:pt x="221597" y="1143000"/>
                </a:lnTo>
                <a:lnTo>
                  <a:pt x="211881" y="1117600"/>
                </a:lnTo>
                <a:lnTo>
                  <a:pt x="207187" y="1117600"/>
                </a:lnTo>
                <a:lnTo>
                  <a:pt x="202449" y="1104900"/>
                </a:lnTo>
                <a:lnTo>
                  <a:pt x="196883" y="1092200"/>
                </a:lnTo>
                <a:lnTo>
                  <a:pt x="192252" y="1066800"/>
                </a:lnTo>
                <a:lnTo>
                  <a:pt x="190317" y="1041400"/>
                </a:lnTo>
                <a:lnTo>
                  <a:pt x="190852" y="1028700"/>
                </a:lnTo>
                <a:lnTo>
                  <a:pt x="192425" y="1016000"/>
                </a:lnTo>
                <a:lnTo>
                  <a:pt x="194991" y="1016000"/>
                </a:lnTo>
                <a:lnTo>
                  <a:pt x="198501" y="1003300"/>
                </a:lnTo>
                <a:lnTo>
                  <a:pt x="182087" y="1003300"/>
                </a:lnTo>
                <a:lnTo>
                  <a:pt x="173880" y="990600"/>
                </a:lnTo>
                <a:lnTo>
                  <a:pt x="151931" y="990600"/>
                </a:lnTo>
                <a:lnTo>
                  <a:pt x="139034" y="977900"/>
                </a:lnTo>
                <a:close/>
              </a:path>
              <a:path w="1142364" h="1384300">
                <a:moveTo>
                  <a:pt x="531201" y="1231900"/>
                </a:moveTo>
                <a:lnTo>
                  <a:pt x="445922" y="1231900"/>
                </a:lnTo>
                <a:lnTo>
                  <a:pt x="497377" y="1244600"/>
                </a:lnTo>
                <a:lnTo>
                  <a:pt x="531201" y="1231900"/>
                </a:lnTo>
                <a:close/>
              </a:path>
              <a:path w="1142364" h="1384300">
                <a:moveTo>
                  <a:pt x="484140" y="1168400"/>
                </a:moveTo>
                <a:lnTo>
                  <a:pt x="418231" y="1168400"/>
                </a:lnTo>
                <a:lnTo>
                  <a:pt x="393130" y="1181100"/>
                </a:lnTo>
                <a:lnTo>
                  <a:pt x="362439" y="1193800"/>
                </a:lnTo>
                <a:lnTo>
                  <a:pt x="633148" y="1193800"/>
                </a:lnTo>
                <a:lnTo>
                  <a:pt x="684839" y="1181100"/>
                </a:lnTo>
                <a:lnTo>
                  <a:pt x="500877" y="1181100"/>
                </a:lnTo>
                <a:lnTo>
                  <a:pt x="484140" y="1168400"/>
                </a:lnTo>
                <a:close/>
              </a:path>
              <a:path w="1142364" h="1384300">
                <a:moveTo>
                  <a:pt x="776942" y="774700"/>
                </a:moveTo>
                <a:lnTo>
                  <a:pt x="644421" y="774700"/>
                </a:lnTo>
                <a:lnTo>
                  <a:pt x="589788" y="800100"/>
                </a:lnTo>
                <a:lnTo>
                  <a:pt x="550470" y="812800"/>
                </a:lnTo>
                <a:lnTo>
                  <a:pt x="523494" y="838200"/>
                </a:lnTo>
                <a:lnTo>
                  <a:pt x="717346" y="838200"/>
                </a:lnTo>
                <a:lnTo>
                  <a:pt x="790237" y="850900"/>
                </a:lnTo>
                <a:lnTo>
                  <a:pt x="834816" y="889000"/>
                </a:lnTo>
                <a:lnTo>
                  <a:pt x="857130" y="927100"/>
                </a:lnTo>
                <a:lnTo>
                  <a:pt x="863224" y="939800"/>
                </a:lnTo>
                <a:lnTo>
                  <a:pt x="874262" y="977900"/>
                </a:lnTo>
                <a:lnTo>
                  <a:pt x="888677" y="1016000"/>
                </a:lnTo>
                <a:lnTo>
                  <a:pt x="907613" y="1054100"/>
                </a:lnTo>
                <a:lnTo>
                  <a:pt x="932215" y="1079500"/>
                </a:lnTo>
                <a:lnTo>
                  <a:pt x="963630" y="1117600"/>
                </a:lnTo>
                <a:lnTo>
                  <a:pt x="1003003" y="1143000"/>
                </a:lnTo>
                <a:lnTo>
                  <a:pt x="1051478" y="1155700"/>
                </a:lnTo>
                <a:lnTo>
                  <a:pt x="1110203" y="1168400"/>
                </a:lnTo>
                <a:lnTo>
                  <a:pt x="1137980" y="1168400"/>
                </a:lnTo>
                <a:lnTo>
                  <a:pt x="1141452" y="1155700"/>
                </a:lnTo>
                <a:lnTo>
                  <a:pt x="1141948" y="1143000"/>
                </a:lnTo>
                <a:lnTo>
                  <a:pt x="1141948" y="1104900"/>
                </a:lnTo>
                <a:lnTo>
                  <a:pt x="1078504" y="1104900"/>
                </a:lnTo>
                <a:lnTo>
                  <a:pt x="1030988" y="1092200"/>
                </a:lnTo>
                <a:lnTo>
                  <a:pt x="994098" y="1054100"/>
                </a:lnTo>
                <a:lnTo>
                  <a:pt x="965597" y="1016000"/>
                </a:lnTo>
                <a:lnTo>
                  <a:pt x="943246" y="977900"/>
                </a:lnTo>
                <a:lnTo>
                  <a:pt x="924808" y="927100"/>
                </a:lnTo>
                <a:lnTo>
                  <a:pt x="923970" y="927100"/>
                </a:lnTo>
                <a:lnTo>
                  <a:pt x="912463" y="901700"/>
                </a:lnTo>
                <a:lnTo>
                  <a:pt x="892675" y="863600"/>
                </a:lnTo>
                <a:lnTo>
                  <a:pt x="863938" y="825500"/>
                </a:lnTo>
                <a:lnTo>
                  <a:pt x="825583" y="800100"/>
                </a:lnTo>
                <a:lnTo>
                  <a:pt x="776942" y="774700"/>
                </a:lnTo>
                <a:close/>
              </a:path>
              <a:path w="1142364" h="1384300">
                <a:moveTo>
                  <a:pt x="1141948" y="279400"/>
                </a:moveTo>
                <a:lnTo>
                  <a:pt x="1078504" y="279400"/>
                </a:lnTo>
                <a:lnTo>
                  <a:pt x="1078504" y="1104900"/>
                </a:lnTo>
                <a:lnTo>
                  <a:pt x="1141948" y="1104900"/>
                </a:lnTo>
                <a:lnTo>
                  <a:pt x="1141948" y="279400"/>
                </a:lnTo>
                <a:close/>
              </a:path>
              <a:path w="1142364" h="1384300">
                <a:moveTo>
                  <a:pt x="344825" y="444500"/>
                </a:moveTo>
                <a:lnTo>
                  <a:pt x="255010" y="444500"/>
                </a:lnTo>
                <a:lnTo>
                  <a:pt x="203245" y="457200"/>
                </a:lnTo>
                <a:lnTo>
                  <a:pt x="147431" y="469900"/>
                </a:lnTo>
                <a:lnTo>
                  <a:pt x="102350" y="495300"/>
                </a:lnTo>
                <a:lnTo>
                  <a:pt x="67284" y="508000"/>
                </a:lnTo>
                <a:lnTo>
                  <a:pt x="40837" y="533400"/>
                </a:lnTo>
                <a:lnTo>
                  <a:pt x="11566" y="584200"/>
                </a:lnTo>
                <a:lnTo>
                  <a:pt x="1154" y="635000"/>
                </a:lnTo>
                <a:lnTo>
                  <a:pt x="0" y="647700"/>
                </a:lnTo>
                <a:lnTo>
                  <a:pt x="3391" y="698500"/>
                </a:lnTo>
                <a:lnTo>
                  <a:pt x="11919" y="736600"/>
                </a:lnTo>
                <a:lnTo>
                  <a:pt x="34503" y="787400"/>
                </a:lnTo>
                <a:lnTo>
                  <a:pt x="56639" y="825500"/>
                </a:lnTo>
                <a:lnTo>
                  <a:pt x="85048" y="863600"/>
                </a:lnTo>
                <a:lnTo>
                  <a:pt x="126857" y="901700"/>
                </a:lnTo>
                <a:lnTo>
                  <a:pt x="189189" y="927100"/>
                </a:lnTo>
                <a:lnTo>
                  <a:pt x="240034" y="939800"/>
                </a:lnTo>
                <a:lnTo>
                  <a:pt x="336777" y="939800"/>
                </a:lnTo>
                <a:lnTo>
                  <a:pt x="377640" y="914400"/>
                </a:lnTo>
                <a:lnTo>
                  <a:pt x="410138" y="901700"/>
                </a:lnTo>
                <a:lnTo>
                  <a:pt x="550926" y="901700"/>
                </a:lnTo>
                <a:lnTo>
                  <a:pt x="561946" y="889000"/>
                </a:lnTo>
                <a:lnTo>
                  <a:pt x="258587" y="889000"/>
                </a:lnTo>
                <a:lnTo>
                  <a:pt x="212780" y="876300"/>
                </a:lnTo>
                <a:lnTo>
                  <a:pt x="163064" y="850900"/>
                </a:lnTo>
                <a:lnTo>
                  <a:pt x="130951" y="825500"/>
                </a:lnTo>
                <a:lnTo>
                  <a:pt x="109642" y="800100"/>
                </a:lnTo>
                <a:lnTo>
                  <a:pt x="92339" y="762000"/>
                </a:lnTo>
                <a:lnTo>
                  <a:pt x="90967" y="762000"/>
                </a:lnTo>
                <a:lnTo>
                  <a:pt x="89367" y="749300"/>
                </a:lnTo>
                <a:lnTo>
                  <a:pt x="87584" y="749300"/>
                </a:lnTo>
                <a:lnTo>
                  <a:pt x="81087" y="736600"/>
                </a:lnTo>
                <a:lnTo>
                  <a:pt x="73081" y="711200"/>
                </a:lnTo>
                <a:lnTo>
                  <a:pt x="66283" y="685800"/>
                </a:lnTo>
                <a:lnTo>
                  <a:pt x="63413" y="647700"/>
                </a:lnTo>
                <a:lnTo>
                  <a:pt x="64255" y="635000"/>
                </a:lnTo>
                <a:lnTo>
                  <a:pt x="76855" y="596900"/>
                </a:lnTo>
                <a:lnTo>
                  <a:pt x="104435" y="571500"/>
                </a:lnTo>
                <a:lnTo>
                  <a:pt x="131916" y="546100"/>
                </a:lnTo>
                <a:lnTo>
                  <a:pt x="172913" y="533400"/>
                </a:lnTo>
                <a:lnTo>
                  <a:pt x="250597" y="508000"/>
                </a:lnTo>
                <a:lnTo>
                  <a:pt x="572966" y="508000"/>
                </a:lnTo>
                <a:lnTo>
                  <a:pt x="550926" y="482600"/>
                </a:lnTo>
                <a:lnTo>
                  <a:pt x="413735" y="482600"/>
                </a:lnTo>
                <a:lnTo>
                  <a:pt x="382090" y="457200"/>
                </a:lnTo>
                <a:lnTo>
                  <a:pt x="344825" y="444500"/>
                </a:lnTo>
                <a:close/>
              </a:path>
              <a:path w="1142364" h="1384300">
                <a:moveTo>
                  <a:pt x="543664" y="901700"/>
                </a:moveTo>
                <a:lnTo>
                  <a:pt x="410138" y="901700"/>
                </a:lnTo>
                <a:lnTo>
                  <a:pt x="476345" y="914400"/>
                </a:lnTo>
                <a:lnTo>
                  <a:pt x="519828" y="914400"/>
                </a:lnTo>
                <a:lnTo>
                  <a:pt x="543664" y="901700"/>
                </a:lnTo>
                <a:close/>
              </a:path>
              <a:path w="1142364" h="1384300">
                <a:moveTo>
                  <a:pt x="650909" y="838200"/>
                </a:moveTo>
                <a:lnTo>
                  <a:pt x="517611" y="838200"/>
                </a:lnTo>
                <a:lnTo>
                  <a:pt x="510113" y="850900"/>
                </a:lnTo>
                <a:lnTo>
                  <a:pt x="382798" y="850900"/>
                </a:lnTo>
                <a:lnTo>
                  <a:pt x="348050" y="863600"/>
                </a:lnTo>
                <a:lnTo>
                  <a:pt x="305161" y="876300"/>
                </a:lnTo>
                <a:lnTo>
                  <a:pt x="258587" y="889000"/>
                </a:lnTo>
                <a:lnTo>
                  <a:pt x="561946" y="889000"/>
                </a:lnTo>
                <a:lnTo>
                  <a:pt x="572966" y="876300"/>
                </a:lnTo>
                <a:lnTo>
                  <a:pt x="604538" y="863600"/>
                </a:lnTo>
                <a:lnTo>
                  <a:pt x="650909" y="838200"/>
                </a:lnTo>
                <a:close/>
              </a:path>
              <a:path w="1142364" h="1384300">
                <a:moveTo>
                  <a:pt x="406779" y="838200"/>
                </a:moveTo>
                <a:lnTo>
                  <a:pt x="393618" y="838200"/>
                </a:lnTo>
                <a:lnTo>
                  <a:pt x="385543" y="850900"/>
                </a:lnTo>
                <a:lnTo>
                  <a:pt x="424784" y="850900"/>
                </a:lnTo>
                <a:lnTo>
                  <a:pt x="406779" y="838200"/>
                </a:lnTo>
                <a:close/>
              </a:path>
              <a:path w="1142364" h="1384300">
                <a:moveTo>
                  <a:pt x="572966" y="508000"/>
                </a:moveTo>
                <a:lnTo>
                  <a:pt x="351621" y="508000"/>
                </a:lnTo>
                <a:lnTo>
                  <a:pt x="376610" y="533400"/>
                </a:lnTo>
                <a:lnTo>
                  <a:pt x="508513" y="533400"/>
                </a:lnTo>
                <a:lnTo>
                  <a:pt x="518845" y="546100"/>
                </a:lnTo>
                <a:lnTo>
                  <a:pt x="523494" y="546100"/>
                </a:lnTo>
                <a:lnTo>
                  <a:pt x="550470" y="571500"/>
                </a:lnTo>
                <a:lnTo>
                  <a:pt x="589788" y="596900"/>
                </a:lnTo>
                <a:lnTo>
                  <a:pt x="644421" y="609600"/>
                </a:lnTo>
                <a:lnTo>
                  <a:pt x="717346" y="622300"/>
                </a:lnTo>
                <a:lnTo>
                  <a:pt x="776942" y="609600"/>
                </a:lnTo>
                <a:lnTo>
                  <a:pt x="825583" y="584200"/>
                </a:lnTo>
                <a:lnTo>
                  <a:pt x="863938" y="558800"/>
                </a:lnTo>
                <a:lnTo>
                  <a:pt x="717346" y="558800"/>
                </a:lnTo>
                <a:lnTo>
                  <a:pt x="650909" y="546100"/>
                </a:lnTo>
                <a:lnTo>
                  <a:pt x="604538" y="533400"/>
                </a:lnTo>
                <a:lnTo>
                  <a:pt x="572966" y="508000"/>
                </a:lnTo>
                <a:close/>
              </a:path>
              <a:path w="1142364" h="1384300">
                <a:moveTo>
                  <a:pt x="1126076" y="215900"/>
                </a:moveTo>
                <a:lnTo>
                  <a:pt x="1110203" y="215900"/>
                </a:lnTo>
                <a:lnTo>
                  <a:pt x="1051478" y="228600"/>
                </a:lnTo>
                <a:lnTo>
                  <a:pt x="1003003" y="241300"/>
                </a:lnTo>
                <a:lnTo>
                  <a:pt x="963630" y="266700"/>
                </a:lnTo>
                <a:lnTo>
                  <a:pt x="932215" y="304800"/>
                </a:lnTo>
                <a:lnTo>
                  <a:pt x="907613" y="342900"/>
                </a:lnTo>
                <a:lnTo>
                  <a:pt x="888677" y="368300"/>
                </a:lnTo>
                <a:lnTo>
                  <a:pt x="874262" y="406400"/>
                </a:lnTo>
                <a:lnTo>
                  <a:pt x="863224" y="444500"/>
                </a:lnTo>
                <a:lnTo>
                  <a:pt x="845685" y="508000"/>
                </a:lnTo>
                <a:lnTo>
                  <a:pt x="824644" y="533400"/>
                </a:lnTo>
                <a:lnTo>
                  <a:pt x="786423" y="546100"/>
                </a:lnTo>
                <a:lnTo>
                  <a:pt x="717346" y="558800"/>
                </a:lnTo>
                <a:lnTo>
                  <a:pt x="863938" y="558800"/>
                </a:lnTo>
                <a:lnTo>
                  <a:pt x="892675" y="520700"/>
                </a:lnTo>
                <a:lnTo>
                  <a:pt x="912463" y="495300"/>
                </a:lnTo>
                <a:lnTo>
                  <a:pt x="923970" y="457200"/>
                </a:lnTo>
                <a:lnTo>
                  <a:pt x="924808" y="457200"/>
                </a:lnTo>
                <a:lnTo>
                  <a:pt x="943246" y="406400"/>
                </a:lnTo>
                <a:lnTo>
                  <a:pt x="965597" y="368300"/>
                </a:lnTo>
                <a:lnTo>
                  <a:pt x="994098" y="330200"/>
                </a:lnTo>
                <a:lnTo>
                  <a:pt x="1030988" y="304800"/>
                </a:lnTo>
                <a:lnTo>
                  <a:pt x="1078504" y="279400"/>
                </a:lnTo>
                <a:lnTo>
                  <a:pt x="1141948" y="279400"/>
                </a:lnTo>
                <a:lnTo>
                  <a:pt x="1141948" y="254000"/>
                </a:lnTo>
                <a:lnTo>
                  <a:pt x="1136988" y="228600"/>
                </a:lnTo>
                <a:lnTo>
                  <a:pt x="1126076" y="215900"/>
                </a:lnTo>
                <a:close/>
              </a:path>
              <a:path w="1142364" h="1384300">
                <a:moveTo>
                  <a:pt x="428335" y="533400"/>
                </a:moveTo>
                <a:lnTo>
                  <a:pt x="401387" y="533400"/>
                </a:lnTo>
                <a:lnTo>
                  <a:pt x="414818" y="546100"/>
                </a:lnTo>
                <a:lnTo>
                  <a:pt x="428335" y="533400"/>
                </a:lnTo>
                <a:close/>
              </a:path>
              <a:path w="1142364" h="1384300">
                <a:moveTo>
                  <a:pt x="509431" y="457200"/>
                </a:moveTo>
                <a:lnTo>
                  <a:pt x="474789" y="457200"/>
                </a:lnTo>
                <a:lnTo>
                  <a:pt x="413735" y="482600"/>
                </a:lnTo>
                <a:lnTo>
                  <a:pt x="550926" y="482600"/>
                </a:lnTo>
                <a:lnTo>
                  <a:pt x="530522" y="469900"/>
                </a:lnTo>
                <a:lnTo>
                  <a:pt x="509431" y="457200"/>
                </a:lnTo>
                <a:close/>
              </a:path>
              <a:path w="1142364" h="1384300">
                <a:moveTo>
                  <a:pt x="371095" y="127000"/>
                </a:moveTo>
                <a:lnTo>
                  <a:pt x="274060" y="127000"/>
                </a:lnTo>
                <a:lnTo>
                  <a:pt x="225582" y="152400"/>
                </a:lnTo>
                <a:lnTo>
                  <a:pt x="193048" y="177800"/>
                </a:lnTo>
                <a:lnTo>
                  <a:pt x="170933" y="203200"/>
                </a:lnTo>
                <a:lnTo>
                  <a:pt x="153710" y="241300"/>
                </a:lnTo>
                <a:lnTo>
                  <a:pt x="144855" y="254000"/>
                </a:lnTo>
                <a:lnTo>
                  <a:pt x="136148" y="279400"/>
                </a:lnTo>
                <a:lnTo>
                  <a:pt x="129512" y="304800"/>
                </a:lnTo>
                <a:lnTo>
                  <a:pt x="126873" y="342900"/>
                </a:lnTo>
                <a:lnTo>
                  <a:pt x="127616" y="355600"/>
                </a:lnTo>
                <a:lnTo>
                  <a:pt x="129943" y="381000"/>
                </a:lnTo>
                <a:lnTo>
                  <a:pt x="133996" y="393700"/>
                </a:lnTo>
                <a:lnTo>
                  <a:pt x="139918" y="406400"/>
                </a:lnTo>
                <a:lnTo>
                  <a:pt x="155278" y="406400"/>
                </a:lnTo>
                <a:lnTo>
                  <a:pt x="170558" y="393700"/>
                </a:lnTo>
                <a:lnTo>
                  <a:pt x="185747" y="393700"/>
                </a:lnTo>
                <a:lnTo>
                  <a:pt x="200832" y="381000"/>
                </a:lnTo>
                <a:lnTo>
                  <a:pt x="195370" y="381000"/>
                </a:lnTo>
                <a:lnTo>
                  <a:pt x="192565" y="368300"/>
                </a:lnTo>
                <a:lnTo>
                  <a:pt x="190879" y="355600"/>
                </a:lnTo>
                <a:lnTo>
                  <a:pt x="190317" y="342900"/>
                </a:lnTo>
                <a:lnTo>
                  <a:pt x="192252" y="317500"/>
                </a:lnTo>
                <a:lnTo>
                  <a:pt x="196883" y="292100"/>
                </a:lnTo>
                <a:lnTo>
                  <a:pt x="202449" y="279400"/>
                </a:lnTo>
                <a:lnTo>
                  <a:pt x="207187" y="266700"/>
                </a:lnTo>
                <a:lnTo>
                  <a:pt x="211881" y="266700"/>
                </a:lnTo>
                <a:lnTo>
                  <a:pt x="221597" y="241300"/>
                </a:lnTo>
                <a:lnTo>
                  <a:pt x="234787" y="228600"/>
                </a:lnTo>
                <a:lnTo>
                  <a:pt x="258104" y="203200"/>
                </a:lnTo>
                <a:lnTo>
                  <a:pt x="298201" y="190500"/>
                </a:lnTo>
                <a:lnTo>
                  <a:pt x="597087" y="190500"/>
                </a:lnTo>
                <a:lnTo>
                  <a:pt x="572548" y="177800"/>
                </a:lnTo>
                <a:lnTo>
                  <a:pt x="555421" y="165100"/>
                </a:lnTo>
                <a:lnTo>
                  <a:pt x="546666" y="152400"/>
                </a:lnTo>
                <a:lnTo>
                  <a:pt x="445922" y="152400"/>
                </a:lnTo>
                <a:lnTo>
                  <a:pt x="413199" y="139700"/>
                </a:lnTo>
                <a:lnTo>
                  <a:pt x="371095" y="127000"/>
                </a:lnTo>
                <a:close/>
              </a:path>
              <a:path w="1142364" h="1384300">
                <a:moveTo>
                  <a:pt x="633148" y="190500"/>
                </a:moveTo>
                <a:lnTo>
                  <a:pt x="362439" y="190500"/>
                </a:lnTo>
                <a:lnTo>
                  <a:pt x="393130" y="203200"/>
                </a:lnTo>
                <a:lnTo>
                  <a:pt x="418231" y="215900"/>
                </a:lnTo>
                <a:lnTo>
                  <a:pt x="520887" y="215900"/>
                </a:lnTo>
                <a:lnTo>
                  <a:pt x="542512" y="228600"/>
                </a:lnTo>
                <a:lnTo>
                  <a:pt x="574889" y="241300"/>
                </a:lnTo>
                <a:lnTo>
                  <a:pt x="621252" y="254000"/>
                </a:lnTo>
                <a:lnTo>
                  <a:pt x="684839" y="266700"/>
                </a:lnTo>
                <a:lnTo>
                  <a:pt x="743231" y="254000"/>
                </a:lnTo>
                <a:lnTo>
                  <a:pt x="788187" y="241300"/>
                </a:lnTo>
                <a:lnTo>
                  <a:pt x="820870" y="203200"/>
                </a:lnTo>
                <a:lnTo>
                  <a:pt x="684839" y="203200"/>
                </a:lnTo>
                <a:lnTo>
                  <a:pt x="633148" y="190500"/>
                </a:lnTo>
                <a:close/>
              </a:path>
              <a:path w="1142364" h="1384300">
                <a:moveTo>
                  <a:pt x="999142" y="0"/>
                </a:moveTo>
                <a:lnTo>
                  <a:pt x="916743" y="0"/>
                </a:lnTo>
                <a:lnTo>
                  <a:pt x="867421" y="25400"/>
                </a:lnTo>
                <a:lnTo>
                  <a:pt x="832375" y="50800"/>
                </a:lnTo>
                <a:lnTo>
                  <a:pt x="808661" y="88900"/>
                </a:lnTo>
                <a:lnTo>
                  <a:pt x="793333" y="127000"/>
                </a:lnTo>
                <a:lnTo>
                  <a:pt x="782568" y="165100"/>
                </a:lnTo>
                <a:lnTo>
                  <a:pt x="767678" y="190500"/>
                </a:lnTo>
                <a:lnTo>
                  <a:pt x="738493" y="203200"/>
                </a:lnTo>
                <a:lnTo>
                  <a:pt x="820870" y="203200"/>
                </a:lnTo>
                <a:lnTo>
                  <a:pt x="842446" y="177800"/>
                </a:lnTo>
                <a:lnTo>
                  <a:pt x="854080" y="152400"/>
                </a:lnTo>
                <a:lnTo>
                  <a:pt x="866944" y="114300"/>
                </a:lnTo>
                <a:lnTo>
                  <a:pt x="885651" y="88900"/>
                </a:lnTo>
                <a:lnTo>
                  <a:pt x="912945" y="76200"/>
                </a:lnTo>
                <a:lnTo>
                  <a:pt x="951570" y="63500"/>
                </a:lnTo>
                <a:lnTo>
                  <a:pt x="1015011" y="63500"/>
                </a:lnTo>
                <a:lnTo>
                  <a:pt x="1014999" y="25400"/>
                </a:lnTo>
                <a:lnTo>
                  <a:pt x="1010043" y="12700"/>
                </a:lnTo>
                <a:lnTo>
                  <a:pt x="999142" y="0"/>
                </a:lnTo>
                <a:close/>
              </a:path>
              <a:path w="1142364" h="1384300">
                <a:moveTo>
                  <a:pt x="1015011" y="63500"/>
                </a:moveTo>
                <a:lnTo>
                  <a:pt x="951570" y="63500"/>
                </a:lnTo>
                <a:lnTo>
                  <a:pt x="951616" y="203200"/>
                </a:lnTo>
                <a:lnTo>
                  <a:pt x="966089" y="190500"/>
                </a:lnTo>
                <a:lnTo>
                  <a:pt x="981507" y="177800"/>
                </a:lnTo>
                <a:lnTo>
                  <a:pt x="997836" y="177800"/>
                </a:lnTo>
                <a:lnTo>
                  <a:pt x="1015044" y="165100"/>
                </a:lnTo>
                <a:lnTo>
                  <a:pt x="1015011" y="63500"/>
                </a:lnTo>
                <a:close/>
              </a:path>
              <a:path w="1142364" h="1384300">
                <a:moveTo>
                  <a:pt x="537911" y="139700"/>
                </a:moveTo>
                <a:lnTo>
                  <a:pt x="493427" y="139700"/>
                </a:lnTo>
                <a:lnTo>
                  <a:pt x="445922" y="152400"/>
                </a:lnTo>
                <a:lnTo>
                  <a:pt x="546666" y="152400"/>
                </a:lnTo>
                <a:lnTo>
                  <a:pt x="537911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947797" y="9114355"/>
            <a:ext cx="1141095" cy="1384300"/>
          </a:xfrm>
          <a:custGeom>
            <a:avLst/>
            <a:gdLst/>
            <a:ahLst/>
            <a:cxnLst/>
            <a:rect l="l" t="t" r="r" b="b"/>
            <a:pathLst>
              <a:path w="1141095" h="1384300">
                <a:moveTo>
                  <a:pt x="684276" y="1117600"/>
                </a:moveTo>
                <a:lnTo>
                  <a:pt x="620746" y="1130300"/>
                </a:lnTo>
                <a:lnTo>
                  <a:pt x="574424" y="1143000"/>
                </a:lnTo>
                <a:lnTo>
                  <a:pt x="542077" y="1155700"/>
                </a:lnTo>
                <a:lnTo>
                  <a:pt x="520476" y="1168400"/>
                </a:lnTo>
                <a:lnTo>
                  <a:pt x="511303" y="1168400"/>
                </a:lnTo>
                <a:lnTo>
                  <a:pt x="500479" y="1181100"/>
                </a:lnTo>
                <a:lnTo>
                  <a:pt x="684276" y="1181100"/>
                </a:lnTo>
                <a:lnTo>
                  <a:pt x="740150" y="1193800"/>
                </a:lnTo>
                <a:lnTo>
                  <a:pt x="773087" y="1219200"/>
                </a:lnTo>
                <a:lnTo>
                  <a:pt x="788719" y="1244600"/>
                </a:lnTo>
                <a:lnTo>
                  <a:pt x="792678" y="1257300"/>
                </a:lnTo>
                <a:lnTo>
                  <a:pt x="807992" y="1295400"/>
                </a:lnTo>
                <a:lnTo>
                  <a:pt x="831685" y="1333500"/>
                </a:lnTo>
                <a:lnTo>
                  <a:pt x="866699" y="1358900"/>
                </a:lnTo>
                <a:lnTo>
                  <a:pt x="915977" y="1384300"/>
                </a:lnTo>
                <a:lnTo>
                  <a:pt x="1010198" y="1384300"/>
                </a:lnTo>
                <a:lnTo>
                  <a:pt x="1013665" y="1371600"/>
                </a:lnTo>
                <a:lnTo>
                  <a:pt x="1014161" y="1358900"/>
                </a:lnTo>
                <a:lnTo>
                  <a:pt x="1014177" y="1320800"/>
                </a:lnTo>
                <a:lnTo>
                  <a:pt x="950777" y="1320800"/>
                </a:lnTo>
                <a:lnTo>
                  <a:pt x="912190" y="1308100"/>
                </a:lnTo>
                <a:lnTo>
                  <a:pt x="884922" y="1295400"/>
                </a:lnTo>
                <a:lnTo>
                  <a:pt x="866231" y="1270000"/>
                </a:lnTo>
                <a:lnTo>
                  <a:pt x="853379" y="1231900"/>
                </a:lnTo>
                <a:lnTo>
                  <a:pt x="841757" y="1206500"/>
                </a:lnTo>
                <a:lnTo>
                  <a:pt x="820198" y="1181100"/>
                </a:lnTo>
                <a:lnTo>
                  <a:pt x="787540" y="1155700"/>
                </a:lnTo>
                <a:lnTo>
                  <a:pt x="742620" y="1130300"/>
                </a:lnTo>
                <a:lnTo>
                  <a:pt x="684276" y="1117600"/>
                </a:lnTo>
                <a:close/>
              </a:path>
              <a:path w="1141095" h="1384300">
                <a:moveTo>
                  <a:pt x="965298" y="1193800"/>
                </a:moveTo>
                <a:lnTo>
                  <a:pt x="950838" y="1193800"/>
                </a:lnTo>
                <a:lnTo>
                  <a:pt x="950777" y="1320800"/>
                </a:lnTo>
                <a:lnTo>
                  <a:pt x="1014177" y="1320800"/>
                </a:lnTo>
                <a:lnTo>
                  <a:pt x="1014222" y="1219200"/>
                </a:lnTo>
                <a:lnTo>
                  <a:pt x="997018" y="1206500"/>
                </a:lnTo>
                <a:lnTo>
                  <a:pt x="980701" y="1206500"/>
                </a:lnTo>
                <a:lnTo>
                  <a:pt x="965298" y="1193800"/>
                </a:lnTo>
                <a:close/>
              </a:path>
              <a:path w="1141095" h="1384300">
                <a:moveTo>
                  <a:pt x="138927" y="977900"/>
                </a:moveTo>
                <a:lnTo>
                  <a:pt x="133414" y="990600"/>
                </a:lnTo>
                <a:lnTo>
                  <a:pt x="129635" y="1016000"/>
                </a:lnTo>
                <a:lnTo>
                  <a:pt x="127462" y="1028700"/>
                </a:lnTo>
                <a:lnTo>
                  <a:pt x="129405" y="1079500"/>
                </a:lnTo>
                <a:lnTo>
                  <a:pt x="144742" y="1130300"/>
                </a:lnTo>
                <a:lnTo>
                  <a:pt x="153588" y="1143000"/>
                </a:lnTo>
                <a:lnTo>
                  <a:pt x="170803" y="1181100"/>
                </a:lnTo>
                <a:lnTo>
                  <a:pt x="192896" y="1206500"/>
                </a:lnTo>
                <a:lnTo>
                  <a:pt x="225396" y="1231900"/>
                </a:lnTo>
                <a:lnTo>
                  <a:pt x="273832" y="1257300"/>
                </a:lnTo>
                <a:lnTo>
                  <a:pt x="323173" y="1270000"/>
                </a:lnTo>
                <a:lnTo>
                  <a:pt x="370789" y="1257300"/>
                </a:lnTo>
                <a:lnTo>
                  <a:pt x="412861" y="1244600"/>
                </a:lnTo>
                <a:lnTo>
                  <a:pt x="445571" y="1231900"/>
                </a:lnTo>
                <a:lnTo>
                  <a:pt x="549309" y="1231900"/>
                </a:lnTo>
                <a:lnTo>
                  <a:pt x="572072" y="1206500"/>
                </a:lnTo>
                <a:lnTo>
                  <a:pt x="329374" y="1206500"/>
                </a:lnTo>
                <a:lnTo>
                  <a:pt x="297972" y="1193800"/>
                </a:lnTo>
                <a:lnTo>
                  <a:pt x="257900" y="1181100"/>
                </a:lnTo>
                <a:lnTo>
                  <a:pt x="234593" y="1155700"/>
                </a:lnTo>
                <a:lnTo>
                  <a:pt x="221407" y="1143000"/>
                </a:lnTo>
                <a:lnTo>
                  <a:pt x="211698" y="1117600"/>
                </a:lnTo>
                <a:lnTo>
                  <a:pt x="207004" y="1117600"/>
                </a:lnTo>
                <a:lnTo>
                  <a:pt x="202275" y="1104900"/>
                </a:lnTo>
                <a:lnTo>
                  <a:pt x="196714" y="1092200"/>
                </a:lnTo>
                <a:lnTo>
                  <a:pt x="192084" y="1066800"/>
                </a:lnTo>
                <a:lnTo>
                  <a:pt x="190149" y="1041400"/>
                </a:lnTo>
                <a:lnTo>
                  <a:pt x="190686" y="1028700"/>
                </a:lnTo>
                <a:lnTo>
                  <a:pt x="192265" y="1016000"/>
                </a:lnTo>
                <a:lnTo>
                  <a:pt x="194836" y="1016000"/>
                </a:lnTo>
                <a:lnTo>
                  <a:pt x="198348" y="1003300"/>
                </a:lnTo>
                <a:lnTo>
                  <a:pt x="181944" y="1003300"/>
                </a:lnTo>
                <a:lnTo>
                  <a:pt x="173747" y="990600"/>
                </a:lnTo>
                <a:lnTo>
                  <a:pt x="151811" y="990600"/>
                </a:lnTo>
                <a:lnTo>
                  <a:pt x="138927" y="977900"/>
                </a:lnTo>
                <a:close/>
              </a:path>
              <a:path w="1141095" h="1384300">
                <a:moveTo>
                  <a:pt x="530769" y="1231900"/>
                </a:moveTo>
                <a:lnTo>
                  <a:pt x="445571" y="1231900"/>
                </a:lnTo>
                <a:lnTo>
                  <a:pt x="496978" y="1244600"/>
                </a:lnTo>
                <a:lnTo>
                  <a:pt x="530769" y="1231900"/>
                </a:lnTo>
                <a:close/>
              </a:path>
              <a:path w="1141095" h="1384300">
                <a:moveTo>
                  <a:pt x="483755" y="1168400"/>
                </a:moveTo>
                <a:lnTo>
                  <a:pt x="417896" y="1168400"/>
                </a:lnTo>
                <a:lnTo>
                  <a:pt x="392812" y="1181100"/>
                </a:lnTo>
                <a:lnTo>
                  <a:pt x="362146" y="1193800"/>
                </a:lnTo>
                <a:lnTo>
                  <a:pt x="329374" y="1206500"/>
                </a:lnTo>
                <a:lnTo>
                  <a:pt x="572072" y="1206500"/>
                </a:lnTo>
                <a:lnTo>
                  <a:pt x="596594" y="1193800"/>
                </a:lnTo>
                <a:lnTo>
                  <a:pt x="632629" y="1193800"/>
                </a:lnTo>
                <a:lnTo>
                  <a:pt x="684276" y="1181100"/>
                </a:lnTo>
                <a:lnTo>
                  <a:pt x="500479" y="1181100"/>
                </a:lnTo>
                <a:lnTo>
                  <a:pt x="483755" y="1168400"/>
                </a:lnTo>
                <a:close/>
              </a:path>
              <a:path w="1141095" h="1384300">
                <a:moveTo>
                  <a:pt x="776308" y="774700"/>
                </a:moveTo>
                <a:lnTo>
                  <a:pt x="643894" y="774700"/>
                </a:lnTo>
                <a:lnTo>
                  <a:pt x="589300" y="800100"/>
                </a:lnTo>
                <a:lnTo>
                  <a:pt x="550011" y="812800"/>
                </a:lnTo>
                <a:lnTo>
                  <a:pt x="523052" y="838200"/>
                </a:lnTo>
                <a:lnTo>
                  <a:pt x="716767" y="838200"/>
                </a:lnTo>
                <a:lnTo>
                  <a:pt x="789585" y="850900"/>
                </a:lnTo>
                <a:lnTo>
                  <a:pt x="834123" y="889000"/>
                </a:lnTo>
                <a:lnTo>
                  <a:pt x="856418" y="927100"/>
                </a:lnTo>
                <a:lnTo>
                  <a:pt x="862507" y="939800"/>
                </a:lnTo>
                <a:lnTo>
                  <a:pt x="873534" y="977900"/>
                </a:lnTo>
                <a:lnTo>
                  <a:pt x="887936" y="1016000"/>
                </a:lnTo>
                <a:lnTo>
                  <a:pt x="906857" y="1054100"/>
                </a:lnTo>
                <a:lnTo>
                  <a:pt x="931442" y="1079500"/>
                </a:lnTo>
                <a:lnTo>
                  <a:pt x="962834" y="1117600"/>
                </a:lnTo>
                <a:lnTo>
                  <a:pt x="1002179" y="1143000"/>
                </a:lnTo>
                <a:lnTo>
                  <a:pt x="1050621" y="1168400"/>
                </a:lnTo>
                <a:lnTo>
                  <a:pt x="1137041" y="1168400"/>
                </a:lnTo>
                <a:lnTo>
                  <a:pt x="1140508" y="1155700"/>
                </a:lnTo>
                <a:lnTo>
                  <a:pt x="1141003" y="1143000"/>
                </a:lnTo>
                <a:lnTo>
                  <a:pt x="1141003" y="1104900"/>
                </a:lnTo>
                <a:lnTo>
                  <a:pt x="1077605" y="1104900"/>
                </a:lnTo>
                <a:lnTo>
                  <a:pt x="1030131" y="1092200"/>
                </a:lnTo>
                <a:lnTo>
                  <a:pt x="993276" y="1054100"/>
                </a:lnTo>
                <a:lnTo>
                  <a:pt x="964802" y="1016000"/>
                </a:lnTo>
                <a:lnTo>
                  <a:pt x="942471" y="977900"/>
                </a:lnTo>
                <a:lnTo>
                  <a:pt x="924046" y="927100"/>
                </a:lnTo>
                <a:lnTo>
                  <a:pt x="923193" y="927100"/>
                </a:lnTo>
                <a:lnTo>
                  <a:pt x="911703" y="901700"/>
                </a:lnTo>
                <a:lnTo>
                  <a:pt x="891936" y="863600"/>
                </a:lnTo>
                <a:lnTo>
                  <a:pt x="863226" y="825500"/>
                </a:lnTo>
                <a:lnTo>
                  <a:pt x="824905" y="800100"/>
                </a:lnTo>
                <a:lnTo>
                  <a:pt x="776308" y="774700"/>
                </a:lnTo>
                <a:close/>
              </a:path>
              <a:path w="1141095" h="1384300">
                <a:moveTo>
                  <a:pt x="1141003" y="279400"/>
                </a:moveTo>
                <a:lnTo>
                  <a:pt x="1077605" y="279400"/>
                </a:lnTo>
                <a:lnTo>
                  <a:pt x="1077605" y="1104900"/>
                </a:lnTo>
                <a:lnTo>
                  <a:pt x="1141003" y="1104900"/>
                </a:lnTo>
                <a:lnTo>
                  <a:pt x="1141003" y="279400"/>
                </a:lnTo>
                <a:close/>
              </a:path>
              <a:path w="1141095" h="1384300">
                <a:moveTo>
                  <a:pt x="344545" y="444500"/>
                </a:moveTo>
                <a:lnTo>
                  <a:pt x="254802" y="444500"/>
                </a:lnTo>
                <a:lnTo>
                  <a:pt x="203078" y="457200"/>
                </a:lnTo>
                <a:lnTo>
                  <a:pt x="147309" y="469900"/>
                </a:lnTo>
                <a:lnTo>
                  <a:pt x="102271" y="495300"/>
                </a:lnTo>
                <a:lnTo>
                  <a:pt x="67240" y="520700"/>
                </a:lnTo>
                <a:lnTo>
                  <a:pt x="40820" y="533400"/>
                </a:lnTo>
                <a:lnTo>
                  <a:pt x="11566" y="584200"/>
                </a:lnTo>
                <a:lnTo>
                  <a:pt x="1154" y="635000"/>
                </a:lnTo>
                <a:lnTo>
                  <a:pt x="0" y="660400"/>
                </a:lnTo>
                <a:lnTo>
                  <a:pt x="3389" y="698500"/>
                </a:lnTo>
                <a:lnTo>
                  <a:pt x="11911" y="736600"/>
                </a:lnTo>
                <a:lnTo>
                  <a:pt x="34488" y="787400"/>
                </a:lnTo>
                <a:lnTo>
                  <a:pt x="56600" y="825500"/>
                </a:lnTo>
                <a:lnTo>
                  <a:pt x="84983" y="863600"/>
                </a:lnTo>
                <a:lnTo>
                  <a:pt x="126760" y="901700"/>
                </a:lnTo>
                <a:lnTo>
                  <a:pt x="189052" y="939800"/>
                </a:lnTo>
                <a:lnTo>
                  <a:pt x="336510" y="939800"/>
                </a:lnTo>
                <a:lnTo>
                  <a:pt x="377335" y="914400"/>
                </a:lnTo>
                <a:lnTo>
                  <a:pt x="409803" y="901700"/>
                </a:lnTo>
                <a:lnTo>
                  <a:pt x="550484" y="901700"/>
                </a:lnTo>
                <a:lnTo>
                  <a:pt x="561492" y="889000"/>
                </a:lnTo>
                <a:lnTo>
                  <a:pt x="258376" y="889000"/>
                </a:lnTo>
                <a:lnTo>
                  <a:pt x="212613" y="876300"/>
                </a:lnTo>
                <a:lnTo>
                  <a:pt x="162941" y="850900"/>
                </a:lnTo>
                <a:lnTo>
                  <a:pt x="130854" y="825500"/>
                </a:lnTo>
                <a:lnTo>
                  <a:pt x="109563" y="800100"/>
                </a:lnTo>
                <a:lnTo>
                  <a:pt x="92278" y="762000"/>
                </a:lnTo>
                <a:lnTo>
                  <a:pt x="90906" y="762000"/>
                </a:lnTo>
                <a:lnTo>
                  <a:pt x="89321" y="749300"/>
                </a:lnTo>
                <a:lnTo>
                  <a:pt x="87523" y="749300"/>
                </a:lnTo>
                <a:lnTo>
                  <a:pt x="81029" y="736600"/>
                </a:lnTo>
                <a:lnTo>
                  <a:pt x="73028" y="723900"/>
                </a:lnTo>
                <a:lnTo>
                  <a:pt x="66235" y="685800"/>
                </a:lnTo>
                <a:lnTo>
                  <a:pt x="63367" y="660400"/>
                </a:lnTo>
                <a:lnTo>
                  <a:pt x="64209" y="635000"/>
                </a:lnTo>
                <a:lnTo>
                  <a:pt x="76794" y="596900"/>
                </a:lnTo>
                <a:lnTo>
                  <a:pt x="104361" y="571500"/>
                </a:lnTo>
                <a:lnTo>
                  <a:pt x="131819" y="546100"/>
                </a:lnTo>
                <a:lnTo>
                  <a:pt x="172791" y="533400"/>
                </a:lnTo>
                <a:lnTo>
                  <a:pt x="250406" y="508000"/>
                </a:lnTo>
                <a:lnTo>
                  <a:pt x="572501" y="508000"/>
                </a:lnTo>
                <a:lnTo>
                  <a:pt x="550484" y="495300"/>
                </a:lnTo>
                <a:lnTo>
                  <a:pt x="540291" y="482600"/>
                </a:lnTo>
                <a:lnTo>
                  <a:pt x="413400" y="482600"/>
                </a:lnTo>
                <a:lnTo>
                  <a:pt x="381780" y="457200"/>
                </a:lnTo>
                <a:lnTo>
                  <a:pt x="344545" y="444500"/>
                </a:lnTo>
                <a:close/>
              </a:path>
              <a:path w="1141095" h="1384300">
                <a:moveTo>
                  <a:pt x="543226" y="901700"/>
                </a:moveTo>
                <a:lnTo>
                  <a:pt x="409803" y="901700"/>
                </a:lnTo>
                <a:lnTo>
                  <a:pt x="475954" y="914400"/>
                </a:lnTo>
                <a:lnTo>
                  <a:pt x="519405" y="914400"/>
                </a:lnTo>
                <a:lnTo>
                  <a:pt x="543226" y="901700"/>
                </a:lnTo>
                <a:close/>
              </a:path>
              <a:path w="1141095" h="1384300">
                <a:moveTo>
                  <a:pt x="650379" y="838200"/>
                </a:moveTo>
                <a:lnTo>
                  <a:pt x="517199" y="838200"/>
                </a:lnTo>
                <a:lnTo>
                  <a:pt x="509686" y="850900"/>
                </a:lnTo>
                <a:lnTo>
                  <a:pt x="382478" y="850900"/>
                </a:lnTo>
                <a:lnTo>
                  <a:pt x="347765" y="863600"/>
                </a:lnTo>
                <a:lnTo>
                  <a:pt x="304912" y="876300"/>
                </a:lnTo>
                <a:lnTo>
                  <a:pt x="258376" y="889000"/>
                </a:lnTo>
                <a:lnTo>
                  <a:pt x="561492" y="889000"/>
                </a:lnTo>
                <a:lnTo>
                  <a:pt x="572501" y="876300"/>
                </a:lnTo>
                <a:lnTo>
                  <a:pt x="604045" y="863600"/>
                </a:lnTo>
                <a:lnTo>
                  <a:pt x="650379" y="838200"/>
                </a:lnTo>
                <a:close/>
              </a:path>
              <a:path w="1141095" h="1384300">
                <a:moveTo>
                  <a:pt x="406440" y="838200"/>
                </a:moveTo>
                <a:lnTo>
                  <a:pt x="393289" y="850900"/>
                </a:lnTo>
                <a:lnTo>
                  <a:pt x="424434" y="850900"/>
                </a:lnTo>
                <a:lnTo>
                  <a:pt x="406440" y="838200"/>
                </a:lnTo>
                <a:close/>
              </a:path>
              <a:path w="1141095" h="1384300">
                <a:moveTo>
                  <a:pt x="572501" y="508000"/>
                </a:moveTo>
                <a:lnTo>
                  <a:pt x="309652" y="508000"/>
                </a:lnTo>
                <a:lnTo>
                  <a:pt x="351349" y="520700"/>
                </a:lnTo>
                <a:lnTo>
                  <a:pt x="376321" y="533400"/>
                </a:lnTo>
                <a:lnTo>
                  <a:pt x="508741" y="533400"/>
                </a:lnTo>
                <a:lnTo>
                  <a:pt x="518403" y="546100"/>
                </a:lnTo>
                <a:lnTo>
                  <a:pt x="523052" y="546100"/>
                </a:lnTo>
                <a:lnTo>
                  <a:pt x="550011" y="571500"/>
                </a:lnTo>
                <a:lnTo>
                  <a:pt x="589300" y="596900"/>
                </a:lnTo>
                <a:lnTo>
                  <a:pt x="643894" y="609600"/>
                </a:lnTo>
                <a:lnTo>
                  <a:pt x="716767" y="622300"/>
                </a:lnTo>
                <a:lnTo>
                  <a:pt x="776308" y="609600"/>
                </a:lnTo>
                <a:lnTo>
                  <a:pt x="824905" y="584200"/>
                </a:lnTo>
                <a:lnTo>
                  <a:pt x="863226" y="558800"/>
                </a:lnTo>
                <a:lnTo>
                  <a:pt x="716767" y="558800"/>
                </a:lnTo>
                <a:lnTo>
                  <a:pt x="650379" y="546100"/>
                </a:lnTo>
                <a:lnTo>
                  <a:pt x="604045" y="533400"/>
                </a:lnTo>
                <a:lnTo>
                  <a:pt x="572501" y="508000"/>
                </a:lnTo>
                <a:close/>
              </a:path>
              <a:path w="1141095" h="1384300">
                <a:moveTo>
                  <a:pt x="1125153" y="215900"/>
                </a:moveTo>
                <a:lnTo>
                  <a:pt x="1109304" y="215900"/>
                </a:lnTo>
                <a:lnTo>
                  <a:pt x="1050621" y="228600"/>
                </a:lnTo>
                <a:lnTo>
                  <a:pt x="1002179" y="241300"/>
                </a:lnTo>
                <a:lnTo>
                  <a:pt x="962834" y="266700"/>
                </a:lnTo>
                <a:lnTo>
                  <a:pt x="931442" y="304800"/>
                </a:lnTo>
                <a:lnTo>
                  <a:pt x="906857" y="342900"/>
                </a:lnTo>
                <a:lnTo>
                  <a:pt x="887936" y="381000"/>
                </a:lnTo>
                <a:lnTo>
                  <a:pt x="873534" y="406400"/>
                </a:lnTo>
                <a:lnTo>
                  <a:pt x="862507" y="444500"/>
                </a:lnTo>
                <a:lnTo>
                  <a:pt x="844980" y="508000"/>
                </a:lnTo>
                <a:lnTo>
                  <a:pt x="823956" y="546100"/>
                </a:lnTo>
                <a:lnTo>
                  <a:pt x="785773" y="546100"/>
                </a:lnTo>
                <a:lnTo>
                  <a:pt x="716767" y="558800"/>
                </a:lnTo>
                <a:lnTo>
                  <a:pt x="863226" y="558800"/>
                </a:lnTo>
                <a:lnTo>
                  <a:pt x="891936" y="520700"/>
                </a:lnTo>
                <a:lnTo>
                  <a:pt x="911703" y="495300"/>
                </a:lnTo>
                <a:lnTo>
                  <a:pt x="923193" y="457200"/>
                </a:lnTo>
                <a:lnTo>
                  <a:pt x="924046" y="457200"/>
                </a:lnTo>
                <a:lnTo>
                  <a:pt x="942471" y="406400"/>
                </a:lnTo>
                <a:lnTo>
                  <a:pt x="964802" y="368300"/>
                </a:lnTo>
                <a:lnTo>
                  <a:pt x="993276" y="330200"/>
                </a:lnTo>
                <a:lnTo>
                  <a:pt x="1030131" y="304800"/>
                </a:lnTo>
                <a:lnTo>
                  <a:pt x="1077605" y="279400"/>
                </a:lnTo>
                <a:lnTo>
                  <a:pt x="1141003" y="279400"/>
                </a:lnTo>
                <a:lnTo>
                  <a:pt x="1141003" y="254000"/>
                </a:lnTo>
                <a:lnTo>
                  <a:pt x="1136050" y="228600"/>
                </a:lnTo>
                <a:lnTo>
                  <a:pt x="1125153" y="215900"/>
                </a:lnTo>
                <a:close/>
              </a:path>
              <a:path w="1141095" h="1384300">
                <a:moveTo>
                  <a:pt x="427969" y="533400"/>
                </a:moveTo>
                <a:lnTo>
                  <a:pt x="401053" y="533400"/>
                </a:lnTo>
                <a:lnTo>
                  <a:pt x="414471" y="546100"/>
                </a:lnTo>
                <a:lnTo>
                  <a:pt x="427969" y="533400"/>
                </a:lnTo>
                <a:close/>
              </a:path>
              <a:path w="1141095" h="1384300">
                <a:moveTo>
                  <a:pt x="509025" y="457200"/>
                </a:moveTo>
                <a:lnTo>
                  <a:pt x="474409" y="457200"/>
                </a:lnTo>
                <a:lnTo>
                  <a:pt x="413400" y="482600"/>
                </a:lnTo>
                <a:lnTo>
                  <a:pt x="540291" y="482600"/>
                </a:lnTo>
                <a:lnTo>
                  <a:pt x="530099" y="469900"/>
                </a:lnTo>
                <a:lnTo>
                  <a:pt x="509025" y="457200"/>
                </a:lnTo>
                <a:close/>
              </a:path>
              <a:path w="1141095" h="1384300">
                <a:moveTo>
                  <a:pt x="370789" y="127000"/>
                </a:moveTo>
                <a:lnTo>
                  <a:pt x="323173" y="127000"/>
                </a:lnTo>
                <a:lnTo>
                  <a:pt x="225396" y="152400"/>
                </a:lnTo>
                <a:lnTo>
                  <a:pt x="192896" y="177800"/>
                </a:lnTo>
                <a:lnTo>
                  <a:pt x="170803" y="203200"/>
                </a:lnTo>
                <a:lnTo>
                  <a:pt x="153588" y="241300"/>
                </a:lnTo>
                <a:lnTo>
                  <a:pt x="144742" y="254000"/>
                </a:lnTo>
                <a:lnTo>
                  <a:pt x="136039" y="279400"/>
                </a:lnTo>
                <a:lnTo>
                  <a:pt x="129405" y="304800"/>
                </a:lnTo>
                <a:lnTo>
                  <a:pt x="126766" y="342900"/>
                </a:lnTo>
                <a:lnTo>
                  <a:pt x="127512" y="355600"/>
                </a:lnTo>
                <a:lnTo>
                  <a:pt x="129842" y="381000"/>
                </a:lnTo>
                <a:lnTo>
                  <a:pt x="133896" y="393700"/>
                </a:lnTo>
                <a:lnTo>
                  <a:pt x="139811" y="406400"/>
                </a:lnTo>
                <a:lnTo>
                  <a:pt x="155153" y="406400"/>
                </a:lnTo>
                <a:lnTo>
                  <a:pt x="170423" y="393700"/>
                </a:lnTo>
                <a:lnTo>
                  <a:pt x="200192" y="393700"/>
                </a:lnTo>
                <a:lnTo>
                  <a:pt x="199613" y="381000"/>
                </a:lnTo>
                <a:lnTo>
                  <a:pt x="195209" y="381000"/>
                </a:lnTo>
                <a:lnTo>
                  <a:pt x="192403" y="368300"/>
                </a:lnTo>
                <a:lnTo>
                  <a:pt x="190714" y="355600"/>
                </a:lnTo>
                <a:lnTo>
                  <a:pt x="190149" y="342900"/>
                </a:lnTo>
                <a:lnTo>
                  <a:pt x="192084" y="317500"/>
                </a:lnTo>
                <a:lnTo>
                  <a:pt x="196714" y="292100"/>
                </a:lnTo>
                <a:lnTo>
                  <a:pt x="202275" y="279400"/>
                </a:lnTo>
                <a:lnTo>
                  <a:pt x="207004" y="266700"/>
                </a:lnTo>
                <a:lnTo>
                  <a:pt x="211698" y="266700"/>
                </a:lnTo>
                <a:lnTo>
                  <a:pt x="221407" y="241300"/>
                </a:lnTo>
                <a:lnTo>
                  <a:pt x="234593" y="228600"/>
                </a:lnTo>
                <a:lnTo>
                  <a:pt x="257900" y="215900"/>
                </a:lnTo>
                <a:lnTo>
                  <a:pt x="297972" y="190500"/>
                </a:lnTo>
                <a:lnTo>
                  <a:pt x="596594" y="190500"/>
                </a:lnTo>
                <a:lnTo>
                  <a:pt x="572072" y="177800"/>
                </a:lnTo>
                <a:lnTo>
                  <a:pt x="554964" y="165100"/>
                </a:lnTo>
                <a:lnTo>
                  <a:pt x="537473" y="152400"/>
                </a:lnTo>
                <a:lnTo>
                  <a:pt x="445571" y="152400"/>
                </a:lnTo>
                <a:lnTo>
                  <a:pt x="412861" y="139700"/>
                </a:lnTo>
                <a:lnTo>
                  <a:pt x="370789" y="127000"/>
                </a:lnTo>
                <a:close/>
              </a:path>
              <a:path w="1141095" h="1384300">
                <a:moveTo>
                  <a:pt x="596594" y="190500"/>
                </a:moveTo>
                <a:lnTo>
                  <a:pt x="362146" y="190500"/>
                </a:lnTo>
                <a:lnTo>
                  <a:pt x="392812" y="203200"/>
                </a:lnTo>
                <a:lnTo>
                  <a:pt x="417896" y="215900"/>
                </a:lnTo>
                <a:lnTo>
                  <a:pt x="520476" y="215900"/>
                </a:lnTo>
                <a:lnTo>
                  <a:pt x="542077" y="228600"/>
                </a:lnTo>
                <a:lnTo>
                  <a:pt x="574424" y="241300"/>
                </a:lnTo>
                <a:lnTo>
                  <a:pt x="620746" y="254000"/>
                </a:lnTo>
                <a:lnTo>
                  <a:pt x="684276" y="266700"/>
                </a:lnTo>
                <a:lnTo>
                  <a:pt x="742620" y="254000"/>
                </a:lnTo>
                <a:lnTo>
                  <a:pt x="787540" y="241300"/>
                </a:lnTo>
                <a:lnTo>
                  <a:pt x="820198" y="203200"/>
                </a:lnTo>
                <a:lnTo>
                  <a:pt x="632629" y="203200"/>
                </a:lnTo>
                <a:lnTo>
                  <a:pt x="596594" y="190500"/>
                </a:lnTo>
                <a:close/>
              </a:path>
              <a:path w="1141095" h="1384300">
                <a:moveTo>
                  <a:pt x="998311" y="0"/>
                </a:moveTo>
                <a:lnTo>
                  <a:pt x="915977" y="0"/>
                </a:lnTo>
                <a:lnTo>
                  <a:pt x="866699" y="25400"/>
                </a:lnTo>
                <a:lnTo>
                  <a:pt x="831685" y="63500"/>
                </a:lnTo>
                <a:lnTo>
                  <a:pt x="807992" y="88900"/>
                </a:lnTo>
                <a:lnTo>
                  <a:pt x="792678" y="127000"/>
                </a:lnTo>
                <a:lnTo>
                  <a:pt x="781923" y="177800"/>
                </a:lnTo>
                <a:lnTo>
                  <a:pt x="767046" y="190500"/>
                </a:lnTo>
                <a:lnTo>
                  <a:pt x="737884" y="203200"/>
                </a:lnTo>
                <a:lnTo>
                  <a:pt x="820198" y="203200"/>
                </a:lnTo>
                <a:lnTo>
                  <a:pt x="841757" y="177800"/>
                </a:lnTo>
                <a:lnTo>
                  <a:pt x="853379" y="152400"/>
                </a:lnTo>
                <a:lnTo>
                  <a:pt x="866231" y="114300"/>
                </a:lnTo>
                <a:lnTo>
                  <a:pt x="884922" y="88900"/>
                </a:lnTo>
                <a:lnTo>
                  <a:pt x="912190" y="76200"/>
                </a:lnTo>
                <a:lnTo>
                  <a:pt x="950777" y="63500"/>
                </a:lnTo>
                <a:lnTo>
                  <a:pt x="1014177" y="63500"/>
                </a:lnTo>
                <a:lnTo>
                  <a:pt x="1014161" y="25400"/>
                </a:lnTo>
                <a:lnTo>
                  <a:pt x="1009208" y="12700"/>
                </a:lnTo>
                <a:lnTo>
                  <a:pt x="998311" y="0"/>
                </a:lnTo>
                <a:close/>
              </a:path>
              <a:path w="1141095" h="1384300">
                <a:moveTo>
                  <a:pt x="1014177" y="63500"/>
                </a:moveTo>
                <a:lnTo>
                  <a:pt x="950777" y="63500"/>
                </a:lnTo>
                <a:lnTo>
                  <a:pt x="950838" y="203200"/>
                </a:lnTo>
                <a:lnTo>
                  <a:pt x="965298" y="190500"/>
                </a:lnTo>
                <a:lnTo>
                  <a:pt x="980701" y="177800"/>
                </a:lnTo>
                <a:lnTo>
                  <a:pt x="997018" y="177800"/>
                </a:lnTo>
                <a:lnTo>
                  <a:pt x="1014222" y="165100"/>
                </a:lnTo>
                <a:lnTo>
                  <a:pt x="1014177" y="63500"/>
                </a:lnTo>
                <a:close/>
              </a:path>
              <a:path w="1141095" h="1384300">
                <a:moveTo>
                  <a:pt x="520247" y="139700"/>
                </a:moveTo>
                <a:lnTo>
                  <a:pt x="493032" y="139700"/>
                </a:lnTo>
                <a:lnTo>
                  <a:pt x="445571" y="152400"/>
                </a:lnTo>
                <a:lnTo>
                  <a:pt x="537473" y="152400"/>
                </a:lnTo>
                <a:lnTo>
                  <a:pt x="520247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19562" y="7872289"/>
            <a:ext cx="1141095" cy="1384300"/>
          </a:xfrm>
          <a:custGeom>
            <a:avLst/>
            <a:gdLst/>
            <a:ahLst/>
            <a:cxnLst/>
            <a:rect l="l" t="t" r="r" b="b"/>
            <a:pathLst>
              <a:path w="1141095" h="1384300">
                <a:moveTo>
                  <a:pt x="684289" y="1117600"/>
                </a:moveTo>
                <a:lnTo>
                  <a:pt x="620751" y="1130300"/>
                </a:lnTo>
                <a:lnTo>
                  <a:pt x="574422" y="1143000"/>
                </a:lnTo>
                <a:lnTo>
                  <a:pt x="542069" y="1155700"/>
                </a:lnTo>
                <a:lnTo>
                  <a:pt x="520459" y="1168400"/>
                </a:lnTo>
                <a:lnTo>
                  <a:pt x="511304" y="1168400"/>
                </a:lnTo>
                <a:lnTo>
                  <a:pt x="500483" y="1181100"/>
                </a:lnTo>
                <a:lnTo>
                  <a:pt x="684289" y="1181100"/>
                </a:lnTo>
                <a:lnTo>
                  <a:pt x="740155" y="1193800"/>
                </a:lnTo>
                <a:lnTo>
                  <a:pt x="773087" y="1219200"/>
                </a:lnTo>
                <a:lnTo>
                  <a:pt x="788717" y="1244600"/>
                </a:lnTo>
                <a:lnTo>
                  <a:pt x="792676" y="1257300"/>
                </a:lnTo>
                <a:lnTo>
                  <a:pt x="807992" y="1295400"/>
                </a:lnTo>
                <a:lnTo>
                  <a:pt x="831689" y="1333500"/>
                </a:lnTo>
                <a:lnTo>
                  <a:pt x="866707" y="1358900"/>
                </a:lnTo>
                <a:lnTo>
                  <a:pt x="915989" y="1384300"/>
                </a:lnTo>
                <a:lnTo>
                  <a:pt x="1010212" y="1384300"/>
                </a:lnTo>
                <a:lnTo>
                  <a:pt x="1013679" y="1371600"/>
                </a:lnTo>
                <a:lnTo>
                  <a:pt x="1014174" y="1358900"/>
                </a:lnTo>
                <a:lnTo>
                  <a:pt x="1014191" y="1320800"/>
                </a:lnTo>
                <a:lnTo>
                  <a:pt x="950776" y="1320800"/>
                </a:lnTo>
                <a:lnTo>
                  <a:pt x="912188" y="1308100"/>
                </a:lnTo>
                <a:lnTo>
                  <a:pt x="884918" y="1295400"/>
                </a:lnTo>
                <a:lnTo>
                  <a:pt x="866223" y="1270000"/>
                </a:lnTo>
                <a:lnTo>
                  <a:pt x="853362" y="1231900"/>
                </a:lnTo>
                <a:lnTo>
                  <a:pt x="841749" y="1206500"/>
                </a:lnTo>
                <a:lnTo>
                  <a:pt x="820198" y="1181100"/>
                </a:lnTo>
                <a:lnTo>
                  <a:pt x="787547" y="1155700"/>
                </a:lnTo>
                <a:lnTo>
                  <a:pt x="742632" y="1130300"/>
                </a:lnTo>
                <a:lnTo>
                  <a:pt x="684289" y="1117600"/>
                </a:lnTo>
                <a:close/>
              </a:path>
              <a:path w="1141095" h="1384300">
                <a:moveTo>
                  <a:pt x="965306" y="1193800"/>
                </a:moveTo>
                <a:lnTo>
                  <a:pt x="950837" y="1193800"/>
                </a:lnTo>
                <a:lnTo>
                  <a:pt x="950776" y="1320800"/>
                </a:lnTo>
                <a:lnTo>
                  <a:pt x="1014191" y="1320800"/>
                </a:lnTo>
                <a:lnTo>
                  <a:pt x="1014235" y="1219200"/>
                </a:lnTo>
                <a:lnTo>
                  <a:pt x="997032" y="1206500"/>
                </a:lnTo>
                <a:lnTo>
                  <a:pt x="980713" y="1206500"/>
                </a:lnTo>
                <a:lnTo>
                  <a:pt x="965306" y="1193800"/>
                </a:lnTo>
                <a:close/>
              </a:path>
              <a:path w="1141095" h="1384300">
                <a:moveTo>
                  <a:pt x="138921" y="977900"/>
                </a:moveTo>
                <a:lnTo>
                  <a:pt x="133414" y="990600"/>
                </a:lnTo>
                <a:lnTo>
                  <a:pt x="129639" y="1016000"/>
                </a:lnTo>
                <a:lnTo>
                  <a:pt x="127467" y="1028700"/>
                </a:lnTo>
                <a:lnTo>
                  <a:pt x="129412" y="1079500"/>
                </a:lnTo>
                <a:lnTo>
                  <a:pt x="144751" y="1130300"/>
                </a:lnTo>
                <a:lnTo>
                  <a:pt x="153596" y="1143000"/>
                </a:lnTo>
                <a:lnTo>
                  <a:pt x="170804" y="1181100"/>
                </a:lnTo>
                <a:lnTo>
                  <a:pt x="192898" y="1206500"/>
                </a:lnTo>
                <a:lnTo>
                  <a:pt x="225404" y="1231900"/>
                </a:lnTo>
                <a:lnTo>
                  <a:pt x="273844" y="1257300"/>
                </a:lnTo>
                <a:lnTo>
                  <a:pt x="323184" y="1270000"/>
                </a:lnTo>
                <a:lnTo>
                  <a:pt x="370799" y="1257300"/>
                </a:lnTo>
                <a:lnTo>
                  <a:pt x="412867" y="1244600"/>
                </a:lnTo>
                <a:lnTo>
                  <a:pt x="445570" y="1231900"/>
                </a:lnTo>
                <a:lnTo>
                  <a:pt x="549310" y="1231900"/>
                </a:lnTo>
                <a:lnTo>
                  <a:pt x="572079" y="1206500"/>
                </a:lnTo>
                <a:lnTo>
                  <a:pt x="329375" y="1206500"/>
                </a:lnTo>
                <a:lnTo>
                  <a:pt x="297972" y="1193800"/>
                </a:lnTo>
                <a:lnTo>
                  <a:pt x="257905" y="1181100"/>
                </a:lnTo>
                <a:lnTo>
                  <a:pt x="234602" y="1155700"/>
                </a:lnTo>
                <a:lnTo>
                  <a:pt x="221421" y="1143000"/>
                </a:lnTo>
                <a:lnTo>
                  <a:pt x="211717" y="1117600"/>
                </a:lnTo>
                <a:lnTo>
                  <a:pt x="207014" y="1117600"/>
                </a:lnTo>
                <a:lnTo>
                  <a:pt x="202285" y="1104900"/>
                </a:lnTo>
                <a:lnTo>
                  <a:pt x="196725" y="1092200"/>
                </a:lnTo>
                <a:lnTo>
                  <a:pt x="192095" y="1066800"/>
                </a:lnTo>
                <a:lnTo>
                  <a:pt x="190160" y="1041400"/>
                </a:lnTo>
                <a:lnTo>
                  <a:pt x="190695" y="1028700"/>
                </a:lnTo>
                <a:lnTo>
                  <a:pt x="192271" y="1016000"/>
                </a:lnTo>
                <a:lnTo>
                  <a:pt x="194839" y="1016000"/>
                </a:lnTo>
                <a:lnTo>
                  <a:pt x="198351" y="1003300"/>
                </a:lnTo>
                <a:lnTo>
                  <a:pt x="181953" y="1003300"/>
                </a:lnTo>
                <a:lnTo>
                  <a:pt x="173752" y="990600"/>
                </a:lnTo>
                <a:lnTo>
                  <a:pt x="151814" y="990600"/>
                </a:lnTo>
                <a:lnTo>
                  <a:pt x="138921" y="977900"/>
                </a:lnTo>
                <a:close/>
              </a:path>
              <a:path w="1141095" h="1384300">
                <a:moveTo>
                  <a:pt x="530773" y="1231900"/>
                </a:moveTo>
                <a:lnTo>
                  <a:pt x="445570" y="1231900"/>
                </a:lnTo>
                <a:lnTo>
                  <a:pt x="496982" y="1244600"/>
                </a:lnTo>
                <a:lnTo>
                  <a:pt x="530773" y="1231900"/>
                </a:lnTo>
                <a:close/>
              </a:path>
              <a:path w="1141095" h="1384300">
                <a:moveTo>
                  <a:pt x="483759" y="1168400"/>
                </a:moveTo>
                <a:lnTo>
                  <a:pt x="417894" y="1168400"/>
                </a:lnTo>
                <a:lnTo>
                  <a:pt x="392815" y="1181100"/>
                </a:lnTo>
                <a:lnTo>
                  <a:pt x="362149" y="1193800"/>
                </a:lnTo>
                <a:lnTo>
                  <a:pt x="329375" y="1206500"/>
                </a:lnTo>
                <a:lnTo>
                  <a:pt x="572079" y="1206500"/>
                </a:lnTo>
                <a:lnTo>
                  <a:pt x="596606" y="1193800"/>
                </a:lnTo>
                <a:lnTo>
                  <a:pt x="632642" y="1193800"/>
                </a:lnTo>
                <a:lnTo>
                  <a:pt x="684289" y="1181100"/>
                </a:lnTo>
                <a:lnTo>
                  <a:pt x="500483" y="1181100"/>
                </a:lnTo>
                <a:lnTo>
                  <a:pt x="483759" y="1168400"/>
                </a:lnTo>
                <a:close/>
              </a:path>
              <a:path w="1141095" h="1384300">
                <a:moveTo>
                  <a:pt x="776313" y="774700"/>
                </a:moveTo>
                <a:lnTo>
                  <a:pt x="643895" y="774700"/>
                </a:lnTo>
                <a:lnTo>
                  <a:pt x="589306" y="800100"/>
                </a:lnTo>
                <a:lnTo>
                  <a:pt x="550022" y="812800"/>
                </a:lnTo>
                <a:lnTo>
                  <a:pt x="523065" y="838200"/>
                </a:lnTo>
                <a:lnTo>
                  <a:pt x="716766" y="838200"/>
                </a:lnTo>
                <a:lnTo>
                  <a:pt x="789590" y="850900"/>
                </a:lnTo>
                <a:lnTo>
                  <a:pt x="834127" y="889000"/>
                </a:lnTo>
                <a:lnTo>
                  <a:pt x="856418" y="927100"/>
                </a:lnTo>
                <a:lnTo>
                  <a:pt x="862506" y="939800"/>
                </a:lnTo>
                <a:lnTo>
                  <a:pt x="873538" y="977900"/>
                </a:lnTo>
                <a:lnTo>
                  <a:pt x="887944" y="1016000"/>
                </a:lnTo>
                <a:lnTo>
                  <a:pt x="906867" y="1054100"/>
                </a:lnTo>
                <a:lnTo>
                  <a:pt x="931453" y="1079500"/>
                </a:lnTo>
                <a:lnTo>
                  <a:pt x="962847" y="1117600"/>
                </a:lnTo>
                <a:lnTo>
                  <a:pt x="1002193" y="1143000"/>
                </a:lnTo>
                <a:lnTo>
                  <a:pt x="1050635" y="1168400"/>
                </a:lnTo>
                <a:lnTo>
                  <a:pt x="1137054" y="1168400"/>
                </a:lnTo>
                <a:lnTo>
                  <a:pt x="1140522" y="1155700"/>
                </a:lnTo>
                <a:lnTo>
                  <a:pt x="1141017" y="1143000"/>
                </a:lnTo>
                <a:lnTo>
                  <a:pt x="1141017" y="1104900"/>
                </a:lnTo>
                <a:lnTo>
                  <a:pt x="1077603" y="1104900"/>
                </a:lnTo>
                <a:lnTo>
                  <a:pt x="1030135" y="1092200"/>
                </a:lnTo>
                <a:lnTo>
                  <a:pt x="993282" y="1054100"/>
                </a:lnTo>
                <a:lnTo>
                  <a:pt x="964808" y="1016000"/>
                </a:lnTo>
                <a:lnTo>
                  <a:pt x="942479" y="977900"/>
                </a:lnTo>
                <a:lnTo>
                  <a:pt x="924060" y="927100"/>
                </a:lnTo>
                <a:lnTo>
                  <a:pt x="923207" y="927100"/>
                </a:lnTo>
                <a:lnTo>
                  <a:pt x="911716" y="901700"/>
                </a:lnTo>
                <a:lnTo>
                  <a:pt x="891949" y="863600"/>
                </a:lnTo>
                <a:lnTo>
                  <a:pt x="863237" y="825500"/>
                </a:lnTo>
                <a:lnTo>
                  <a:pt x="824914" y="800100"/>
                </a:lnTo>
                <a:lnTo>
                  <a:pt x="776313" y="774700"/>
                </a:lnTo>
                <a:close/>
              </a:path>
              <a:path w="1141095" h="1384300">
                <a:moveTo>
                  <a:pt x="1141017" y="279400"/>
                </a:moveTo>
                <a:lnTo>
                  <a:pt x="1077603" y="279400"/>
                </a:lnTo>
                <a:lnTo>
                  <a:pt x="1077603" y="1104900"/>
                </a:lnTo>
                <a:lnTo>
                  <a:pt x="1141017" y="1104900"/>
                </a:lnTo>
                <a:lnTo>
                  <a:pt x="1141017" y="279400"/>
                </a:lnTo>
                <a:close/>
              </a:path>
              <a:path w="1141095" h="1384300">
                <a:moveTo>
                  <a:pt x="344543" y="444500"/>
                </a:moveTo>
                <a:lnTo>
                  <a:pt x="254807" y="444500"/>
                </a:lnTo>
                <a:lnTo>
                  <a:pt x="203088" y="457200"/>
                </a:lnTo>
                <a:lnTo>
                  <a:pt x="147322" y="469900"/>
                </a:lnTo>
                <a:lnTo>
                  <a:pt x="102278" y="495300"/>
                </a:lnTo>
                <a:lnTo>
                  <a:pt x="67244" y="520700"/>
                </a:lnTo>
                <a:lnTo>
                  <a:pt x="40819" y="533400"/>
                </a:lnTo>
                <a:lnTo>
                  <a:pt x="11565" y="584200"/>
                </a:lnTo>
                <a:lnTo>
                  <a:pt x="1154" y="635000"/>
                </a:lnTo>
                <a:lnTo>
                  <a:pt x="0" y="660400"/>
                </a:lnTo>
                <a:lnTo>
                  <a:pt x="3390" y="698500"/>
                </a:lnTo>
                <a:lnTo>
                  <a:pt x="11913" y="736600"/>
                </a:lnTo>
                <a:lnTo>
                  <a:pt x="34480" y="787400"/>
                </a:lnTo>
                <a:lnTo>
                  <a:pt x="56600" y="825500"/>
                </a:lnTo>
                <a:lnTo>
                  <a:pt x="84987" y="863600"/>
                </a:lnTo>
                <a:lnTo>
                  <a:pt x="126766" y="901700"/>
                </a:lnTo>
                <a:lnTo>
                  <a:pt x="189059" y="939800"/>
                </a:lnTo>
                <a:lnTo>
                  <a:pt x="336509" y="939800"/>
                </a:lnTo>
                <a:lnTo>
                  <a:pt x="377334" y="914400"/>
                </a:lnTo>
                <a:lnTo>
                  <a:pt x="409802" y="901700"/>
                </a:lnTo>
                <a:lnTo>
                  <a:pt x="550467" y="901700"/>
                </a:lnTo>
                <a:lnTo>
                  <a:pt x="561481" y="889000"/>
                </a:lnTo>
                <a:lnTo>
                  <a:pt x="258378" y="889000"/>
                </a:lnTo>
                <a:lnTo>
                  <a:pt x="212616" y="876300"/>
                </a:lnTo>
                <a:lnTo>
                  <a:pt x="162940" y="850900"/>
                </a:lnTo>
                <a:lnTo>
                  <a:pt x="130855" y="825500"/>
                </a:lnTo>
                <a:lnTo>
                  <a:pt x="109566" y="800100"/>
                </a:lnTo>
                <a:lnTo>
                  <a:pt x="92279" y="762000"/>
                </a:lnTo>
                <a:lnTo>
                  <a:pt x="90909" y="762000"/>
                </a:lnTo>
                <a:lnTo>
                  <a:pt x="89320" y="749300"/>
                </a:lnTo>
                <a:lnTo>
                  <a:pt x="87523" y="749300"/>
                </a:lnTo>
                <a:lnTo>
                  <a:pt x="81030" y="736600"/>
                </a:lnTo>
                <a:lnTo>
                  <a:pt x="73032" y="723900"/>
                </a:lnTo>
                <a:lnTo>
                  <a:pt x="66243" y="685800"/>
                </a:lnTo>
                <a:lnTo>
                  <a:pt x="63377" y="660400"/>
                </a:lnTo>
                <a:lnTo>
                  <a:pt x="64218" y="635000"/>
                </a:lnTo>
                <a:lnTo>
                  <a:pt x="76795" y="596900"/>
                </a:lnTo>
                <a:lnTo>
                  <a:pt x="104364" y="571500"/>
                </a:lnTo>
                <a:lnTo>
                  <a:pt x="131818" y="546100"/>
                </a:lnTo>
                <a:lnTo>
                  <a:pt x="172777" y="533400"/>
                </a:lnTo>
                <a:lnTo>
                  <a:pt x="250402" y="508000"/>
                </a:lnTo>
                <a:lnTo>
                  <a:pt x="572495" y="508000"/>
                </a:lnTo>
                <a:lnTo>
                  <a:pt x="550467" y="495300"/>
                </a:lnTo>
                <a:lnTo>
                  <a:pt x="540279" y="482600"/>
                </a:lnTo>
                <a:lnTo>
                  <a:pt x="413398" y="482600"/>
                </a:lnTo>
                <a:lnTo>
                  <a:pt x="381776" y="457200"/>
                </a:lnTo>
                <a:lnTo>
                  <a:pt x="344543" y="444500"/>
                </a:lnTo>
                <a:close/>
              </a:path>
              <a:path w="1141095" h="1384300">
                <a:moveTo>
                  <a:pt x="543211" y="901700"/>
                </a:moveTo>
                <a:lnTo>
                  <a:pt x="409802" y="901700"/>
                </a:lnTo>
                <a:lnTo>
                  <a:pt x="475950" y="914400"/>
                </a:lnTo>
                <a:lnTo>
                  <a:pt x="519396" y="914400"/>
                </a:lnTo>
                <a:lnTo>
                  <a:pt x="543211" y="901700"/>
                </a:lnTo>
                <a:close/>
              </a:path>
              <a:path w="1141095" h="1384300">
                <a:moveTo>
                  <a:pt x="650384" y="838200"/>
                </a:moveTo>
                <a:lnTo>
                  <a:pt x="517198" y="838200"/>
                </a:lnTo>
                <a:lnTo>
                  <a:pt x="509700" y="850900"/>
                </a:lnTo>
                <a:lnTo>
                  <a:pt x="382488" y="850900"/>
                </a:lnTo>
                <a:lnTo>
                  <a:pt x="347770" y="863600"/>
                </a:lnTo>
                <a:lnTo>
                  <a:pt x="304914" y="876300"/>
                </a:lnTo>
                <a:lnTo>
                  <a:pt x="258378" y="889000"/>
                </a:lnTo>
                <a:lnTo>
                  <a:pt x="561481" y="889000"/>
                </a:lnTo>
                <a:lnTo>
                  <a:pt x="572495" y="876300"/>
                </a:lnTo>
                <a:lnTo>
                  <a:pt x="604047" y="863600"/>
                </a:lnTo>
                <a:lnTo>
                  <a:pt x="650384" y="838200"/>
                </a:lnTo>
                <a:close/>
              </a:path>
              <a:path w="1141095" h="1384300">
                <a:moveTo>
                  <a:pt x="406447" y="838200"/>
                </a:moveTo>
                <a:lnTo>
                  <a:pt x="393299" y="850900"/>
                </a:lnTo>
                <a:lnTo>
                  <a:pt x="424432" y="850900"/>
                </a:lnTo>
                <a:lnTo>
                  <a:pt x="406447" y="838200"/>
                </a:lnTo>
                <a:close/>
              </a:path>
              <a:path w="1141095" h="1384300">
                <a:moveTo>
                  <a:pt x="572495" y="508000"/>
                </a:moveTo>
                <a:lnTo>
                  <a:pt x="309650" y="508000"/>
                </a:lnTo>
                <a:lnTo>
                  <a:pt x="351345" y="520700"/>
                </a:lnTo>
                <a:lnTo>
                  <a:pt x="376309" y="533400"/>
                </a:lnTo>
                <a:lnTo>
                  <a:pt x="508100" y="533400"/>
                </a:lnTo>
                <a:lnTo>
                  <a:pt x="518417" y="546100"/>
                </a:lnTo>
                <a:lnTo>
                  <a:pt x="523065" y="546100"/>
                </a:lnTo>
                <a:lnTo>
                  <a:pt x="550022" y="571500"/>
                </a:lnTo>
                <a:lnTo>
                  <a:pt x="589306" y="596900"/>
                </a:lnTo>
                <a:lnTo>
                  <a:pt x="643895" y="609600"/>
                </a:lnTo>
                <a:lnTo>
                  <a:pt x="716766" y="622300"/>
                </a:lnTo>
                <a:lnTo>
                  <a:pt x="776313" y="609600"/>
                </a:lnTo>
                <a:lnTo>
                  <a:pt x="824914" y="584200"/>
                </a:lnTo>
                <a:lnTo>
                  <a:pt x="863237" y="558800"/>
                </a:lnTo>
                <a:lnTo>
                  <a:pt x="716766" y="558800"/>
                </a:lnTo>
                <a:lnTo>
                  <a:pt x="650384" y="546100"/>
                </a:lnTo>
                <a:lnTo>
                  <a:pt x="604047" y="533400"/>
                </a:lnTo>
                <a:lnTo>
                  <a:pt x="572495" y="508000"/>
                </a:lnTo>
                <a:close/>
              </a:path>
              <a:path w="1141095" h="1384300">
                <a:moveTo>
                  <a:pt x="1125167" y="215900"/>
                </a:moveTo>
                <a:lnTo>
                  <a:pt x="1109318" y="215900"/>
                </a:lnTo>
                <a:lnTo>
                  <a:pt x="1050635" y="228600"/>
                </a:lnTo>
                <a:lnTo>
                  <a:pt x="1002193" y="241300"/>
                </a:lnTo>
                <a:lnTo>
                  <a:pt x="962847" y="266700"/>
                </a:lnTo>
                <a:lnTo>
                  <a:pt x="931453" y="304800"/>
                </a:lnTo>
                <a:lnTo>
                  <a:pt x="906867" y="342900"/>
                </a:lnTo>
                <a:lnTo>
                  <a:pt x="887944" y="381000"/>
                </a:lnTo>
                <a:lnTo>
                  <a:pt x="873538" y="406400"/>
                </a:lnTo>
                <a:lnTo>
                  <a:pt x="862506" y="444500"/>
                </a:lnTo>
                <a:lnTo>
                  <a:pt x="844987" y="508000"/>
                </a:lnTo>
                <a:lnTo>
                  <a:pt x="823966" y="546100"/>
                </a:lnTo>
                <a:lnTo>
                  <a:pt x="785780" y="546100"/>
                </a:lnTo>
                <a:lnTo>
                  <a:pt x="716766" y="558800"/>
                </a:lnTo>
                <a:lnTo>
                  <a:pt x="863237" y="558800"/>
                </a:lnTo>
                <a:lnTo>
                  <a:pt x="891949" y="520700"/>
                </a:lnTo>
                <a:lnTo>
                  <a:pt x="911716" y="495300"/>
                </a:lnTo>
                <a:lnTo>
                  <a:pt x="923207" y="457200"/>
                </a:lnTo>
                <a:lnTo>
                  <a:pt x="924060" y="457200"/>
                </a:lnTo>
                <a:lnTo>
                  <a:pt x="942479" y="406400"/>
                </a:lnTo>
                <a:lnTo>
                  <a:pt x="964808" y="368300"/>
                </a:lnTo>
                <a:lnTo>
                  <a:pt x="993282" y="330200"/>
                </a:lnTo>
                <a:lnTo>
                  <a:pt x="1030135" y="304800"/>
                </a:lnTo>
                <a:lnTo>
                  <a:pt x="1077603" y="279400"/>
                </a:lnTo>
                <a:lnTo>
                  <a:pt x="1141017" y="279400"/>
                </a:lnTo>
                <a:lnTo>
                  <a:pt x="1141017" y="254000"/>
                </a:lnTo>
                <a:lnTo>
                  <a:pt x="1136064" y="228600"/>
                </a:lnTo>
                <a:lnTo>
                  <a:pt x="1125167" y="215900"/>
                </a:lnTo>
                <a:close/>
              </a:path>
              <a:path w="1141095" h="1384300">
                <a:moveTo>
                  <a:pt x="427983" y="533400"/>
                </a:moveTo>
                <a:lnTo>
                  <a:pt x="401058" y="533400"/>
                </a:lnTo>
                <a:lnTo>
                  <a:pt x="414477" y="546100"/>
                </a:lnTo>
                <a:lnTo>
                  <a:pt x="427983" y="533400"/>
                </a:lnTo>
                <a:close/>
              </a:path>
              <a:path w="1141095" h="1384300">
                <a:moveTo>
                  <a:pt x="509022" y="457200"/>
                </a:moveTo>
                <a:lnTo>
                  <a:pt x="474407" y="457200"/>
                </a:lnTo>
                <a:lnTo>
                  <a:pt x="413398" y="482600"/>
                </a:lnTo>
                <a:lnTo>
                  <a:pt x="540279" y="482600"/>
                </a:lnTo>
                <a:lnTo>
                  <a:pt x="530091" y="469900"/>
                </a:lnTo>
                <a:lnTo>
                  <a:pt x="509022" y="457200"/>
                </a:lnTo>
                <a:close/>
              </a:path>
              <a:path w="1141095" h="1384300">
                <a:moveTo>
                  <a:pt x="370799" y="127000"/>
                </a:moveTo>
                <a:lnTo>
                  <a:pt x="323184" y="127000"/>
                </a:lnTo>
                <a:lnTo>
                  <a:pt x="225404" y="152400"/>
                </a:lnTo>
                <a:lnTo>
                  <a:pt x="192898" y="177800"/>
                </a:lnTo>
                <a:lnTo>
                  <a:pt x="170804" y="203200"/>
                </a:lnTo>
                <a:lnTo>
                  <a:pt x="153596" y="241300"/>
                </a:lnTo>
                <a:lnTo>
                  <a:pt x="144751" y="254000"/>
                </a:lnTo>
                <a:lnTo>
                  <a:pt x="136047" y="279400"/>
                </a:lnTo>
                <a:lnTo>
                  <a:pt x="129412" y="304800"/>
                </a:lnTo>
                <a:lnTo>
                  <a:pt x="126772" y="342900"/>
                </a:lnTo>
                <a:lnTo>
                  <a:pt x="127517" y="355600"/>
                </a:lnTo>
                <a:lnTo>
                  <a:pt x="129847" y="381000"/>
                </a:lnTo>
                <a:lnTo>
                  <a:pt x="133901" y="393700"/>
                </a:lnTo>
                <a:lnTo>
                  <a:pt x="139820" y="406400"/>
                </a:lnTo>
                <a:lnTo>
                  <a:pt x="155162" y="406400"/>
                </a:lnTo>
                <a:lnTo>
                  <a:pt x="170429" y="393700"/>
                </a:lnTo>
                <a:lnTo>
                  <a:pt x="200197" y="393700"/>
                </a:lnTo>
                <a:lnTo>
                  <a:pt x="199625" y="381000"/>
                </a:lnTo>
                <a:lnTo>
                  <a:pt x="195221" y="381000"/>
                </a:lnTo>
                <a:lnTo>
                  <a:pt x="192413" y="368300"/>
                </a:lnTo>
                <a:lnTo>
                  <a:pt x="190724" y="355600"/>
                </a:lnTo>
                <a:lnTo>
                  <a:pt x="190160" y="342900"/>
                </a:lnTo>
                <a:lnTo>
                  <a:pt x="192095" y="317500"/>
                </a:lnTo>
                <a:lnTo>
                  <a:pt x="196725" y="292100"/>
                </a:lnTo>
                <a:lnTo>
                  <a:pt x="202285" y="279400"/>
                </a:lnTo>
                <a:lnTo>
                  <a:pt x="207014" y="266700"/>
                </a:lnTo>
                <a:lnTo>
                  <a:pt x="211717" y="266700"/>
                </a:lnTo>
                <a:lnTo>
                  <a:pt x="221421" y="241300"/>
                </a:lnTo>
                <a:lnTo>
                  <a:pt x="234602" y="228600"/>
                </a:lnTo>
                <a:lnTo>
                  <a:pt x="257905" y="215900"/>
                </a:lnTo>
                <a:lnTo>
                  <a:pt x="297972" y="190500"/>
                </a:lnTo>
                <a:lnTo>
                  <a:pt x="596606" y="190500"/>
                </a:lnTo>
                <a:lnTo>
                  <a:pt x="572079" y="177800"/>
                </a:lnTo>
                <a:lnTo>
                  <a:pt x="554963" y="165100"/>
                </a:lnTo>
                <a:lnTo>
                  <a:pt x="537480" y="152400"/>
                </a:lnTo>
                <a:lnTo>
                  <a:pt x="445570" y="152400"/>
                </a:lnTo>
                <a:lnTo>
                  <a:pt x="412867" y="139700"/>
                </a:lnTo>
                <a:lnTo>
                  <a:pt x="370799" y="127000"/>
                </a:lnTo>
                <a:close/>
              </a:path>
              <a:path w="1141095" h="1384300">
                <a:moveTo>
                  <a:pt x="596606" y="190500"/>
                </a:moveTo>
                <a:lnTo>
                  <a:pt x="362149" y="190500"/>
                </a:lnTo>
                <a:lnTo>
                  <a:pt x="392815" y="203200"/>
                </a:lnTo>
                <a:lnTo>
                  <a:pt x="417894" y="215900"/>
                </a:lnTo>
                <a:lnTo>
                  <a:pt x="520459" y="215900"/>
                </a:lnTo>
                <a:lnTo>
                  <a:pt x="542069" y="228600"/>
                </a:lnTo>
                <a:lnTo>
                  <a:pt x="574422" y="241300"/>
                </a:lnTo>
                <a:lnTo>
                  <a:pt x="620751" y="254000"/>
                </a:lnTo>
                <a:lnTo>
                  <a:pt x="684289" y="266700"/>
                </a:lnTo>
                <a:lnTo>
                  <a:pt x="742632" y="254000"/>
                </a:lnTo>
                <a:lnTo>
                  <a:pt x="787547" y="241300"/>
                </a:lnTo>
                <a:lnTo>
                  <a:pt x="820198" y="203200"/>
                </a:lnTo>
                <a:lnTo>
                  <a:pt x="632642" y="203200"/>
                </a:lnTo>
                <a:lnTo>
                  <a:pt x="596606" y="190500"/>
                </a:lnTo>
                <a:close/>
              </a:path>
              <a:path w="1141095" h="1384300">
                <a:moveTo>
                  <a:pt x="998325" y="0"/>
                </a:moveTo>
                <a:lnTo>
                  <a:pt x="915989" y="0"/>
                </a:lnTo>
                <a:lnTo>
                  <a:pt x="866707" y="25400"/>
                </a:lnTo>
                <a:lnTo>
                  <a:pt x="831689" y="63500"/>
                </a:lnTo>
                <a:lnTo>
                  <a:pt x="807992" y="88900"/>
                </a:lnTo>
                <a:lnTo>
                  <a:pt x="792676" y="127000"/>
                </a:lnTo>
                <a:lnTo>
                  <a:pt x="781921" y="177800"/>
                </a:lnTo>
                <a:lnTo>
                  <a:pt x="767046" y="190500"/>
                </a:lnTo>
                <a:lnTo>
                  <a:pt x="737889" y="203200"/>
                </a:lnTo>
                <a:lnTo>
                  <a:pt x="820198" y="203200"/>
                </a:lnTo>
                <a:lnTo>
                  <a:pt x="841749" y="177800"/>
                </a:lnTo>
                <a:lnTo>
                  <a:pt x="853362" y="152400"/>
                </a:lnTo>
                <a:lnTo>
                  <a:pt x="866223" y="114300"/>
                </a:lnTo>
                <a:lnTo>
                  <a:pt x="884918" y="88900"/>
                </a:lnTo>
                <a:lnTo>
                  <a:pt x="912188" y="76200"/>
                </a:lnTo>
                <a:lnTo>
                  <a:pt x="950776" y="63500"/>
                </a:lnTo>
                <a:lnTo>
                  <a:pt x="1014191" y="63500"/>
                </a:lnTo>
                <a:lnTo>
                  <a:pt x="1014174" y="25400"/>
                </a:lnTo>
                <a:lnTo>
                  <a:pt x="1009221" y="12700"/>
                </a:lnTo>
                <a:lnTo>
                  <a:pt x="998325" y="0"/>
                </a:lnTo>
                <a:close/>
              </a:path>
              <a:path w="1141095" h="1384300">
                <a:moveTo>
                  <a:pt x="1014191" y="63500"/>
                </a:moveTo>
                <a:lnTo>
                  <a:pt x="950776" y="63500"/>
                </a:lnTo>
                <a:lnTo>
                  <a:pt x="950837" y="203200"/>
                </a:lnTo>
                <a:lnTo>
                  <a:pt x="965306" y="190500"/>
                </a:lnTo>
                <a:lnTo>
                  <a:pt x="980713" y="177800"/>
                </a:lnTo>
                <a:lnTo>
                  <a:pt x="997032" y="177800"/>
                </a:lnTo>
                <a:lnTo>
                  <a:pt x="1014235" y="165100"/>
                </a:lnTo>
                <a:lnTo>
                  <a:pt x="1014191" y="63500"/>
                </a:lnTo>
                <a:close/>
              </a:path>
              <a:path w="1141095" h="1384300">
                <a:moveTo>
                  <a:pt x="520257" y="139700"/>
                </a:moveTo>
                <a:lnTo>
                  <a:pt x="493039" y="139700"/>
                </a:lnTo>
                <a:lnTo>
                  <a:pt x="445570" y="152400"/>
                </a:lnTo>
                <a:lnTo>
                  <a:pt x="537480" y="152400"/>
                </a:lnTo>
                <a:lnTo>
                  <a:pt x="520257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89128" y="4659863"/>
            <a:ext cx="1142365" cy="1384300"/>
          </a:xfrm>
          <a:custGeom>
            <a:avLst/>
            <a:gdLst/>
            <a:ahLst/>
            <a:cxnLst/>
            <a:rect l="l" t="t" r="r" b="b"/>
            <a:pathLst>
              <a:path w="1142365" h="1384300">
                <a:moveTo>
                  <a:pt x="684839" y="1117600"/>
                </a:moveTo>
                <a:lnTo>
                  <a:pt x="621255" y="1130300"/>
                </a:lnTo>
                <a:lnTo>
                  <a:pt x="574896" y="1143000"/>
                </a:lnTo>
                <a:lnTo>
                  <a:pt x="542525" y="1155700"/>
                </a:lnTo>
                <a:lnTo>
                  <a:pt x="520903" y="1168400"/>
                </a:lnTo>
                <a:lnTo>
                  <a:pt x="511714" y="1168400"/>
                </a:lnTo>
                <a:lnTo>
                  <a:pt x="500885" y="1181100"/>
                </a:lnTo>
                <a:lnTo>
                  <a:pt x="684839" y="1181100"/>
                </a:lnTo>
                <a:lnTo>
                  <a:pt x="740760" y="1193800"/>
                </a:lnTo>
                <a:lnTo>
                  <a:pt x="773725" y="1219200"/>
                </a:lnTo>
                <a:lnTo>
                  <a:pt x="789370" y="1244600"/>
                </a:lnTo>
                <a:lnTo>
                  <a:pt x="793333" y="1257300"/>
                </a:lnTo>
                <a:lnTo>
                  <a:pt x="808661" y="1295400"/>
                </a:lnTo>
                <a:lnTo>
                  <a:pt x="832375" y="1333500"/>
                </a:lnTo>
                <a:lnTo>
                  <a:pt x="867421" y="1358900"/>
                </a:lnTo>
                <a:lnTo>
                  <a:pt x="916743" y="1384300"/>
                </a:lnTo>
                <a:lnTo>
                  <a:pt x="1011048" y="1384300"/>
                </a:lnTo>
                <a:lnTo>
                  <a:pt x="1014518" y="1371600"/>
                </a:lnTo>
                <a:lnTo>
                  <a:pt x="1015014" y="1358900"/>
                </a:lnTo>
                <a:lnTo>
                  <a:pt x="1015026" y="1320800"/>
                </a:lnTo>
                <a:lnTo>
                  <a:pt x="951570" y="1320800"/>
                </a:lnTo>
                <a:lnTo>
                  <a:pt x="912945" y="1308100"/>
                </a:lnTo>
                <a:lnTo>
                  <a:pt x="885651" y="1295400"/>
                </a:lnTo>
                <a:lnTo>
                  <a:pt x="866944" y="1270000"/>
                </a:lnTo>
                <a:lnTo>
                  <a:pt x="854080" y="1231900"/>
                </a:lnTo>
                <a:lnTo>
                  <a:pt x="842454" y="1206500"/>
                </a:lnTo>
                <a:lnTo>
                  <a:pt x="820881" y="1181100"/>
                </a:lnTo>
                <a:lnTo>
                  <a:pt x="788198" y="1155700"/>
                </a:lnTo>
                <a:lnTo>
                  <a:pt x="743239" y="1130300"/>
                </a:lnTo>
                <a:lnTo>
                  <a:pt x="684839" y="1117600"/>
                </a:lnTo>
                <a:close/>
              </a:path>
              <a:path w="1142365" h="1384300">
                <a:moveTo>
                  <a:pt x="966098" y="1193800"/>
                </a:moveTo>
                <a:lnTo>
                  <a:pt x="951616" y="1193800"/>
                </a:lnTo>
                <a:lnTo>
                  <a:pt x="951570" y="1320800"/>
                </a:lnTo>
                <a:lnTo>
                  <a:pt x="1015026" y="1320800"/>
                </a:lnTo>
                <a:lnTo>
                  <a:pt x="1015060" y="1219200"/>
                </a:lnTo>
                <a:lnTo>
                  <a:pt x="997851" y="1206500"/>
                </a:lnTo>
                <a:lnTo>
                  <a:pt x="981520" y="1206500"/>
                </a:lnTo>
                <a:lnTo>
                  <a:pt x="966098" y="1193800"/>
                </a:lnTo>
                <a:close/>
              </a:path>
              <a:path w="1142365" h="1384300">
                <a:moveTo>
                  <a:pt x="139034" y="977900"/>
                </a:moveTo>
                <a:lnTo>
                  <a:pt x="133520" y="990600"/>
                </a:lnTo>
                <a:lnTo>
                  <a:pt x="129741" y="1016000"/>
                </a:lnTo>
                <a:lnTo>
                  <a:pt x="127568" y="1028700"/>
                </a:lnTo>
                <a:lnTo>
                  <a:pt x="129515" y="1079500"/>
                </a:lnTo>
                <a:lnTo>
                  <a:pt x="144868" y="1130300"/>
                </a:lnTo>
                <a:lnTo>
                  <a:pt x="153725" y="1143000"/>
                </a:lnTo>
                <a:lnTo>
                  <a:pt x="170948" y="1181100"/>
                </a:lnTo>
                <a:lnTo>
                  <a:pt x="193060" y="1206500"/>
                </a:lnTo>
                <a:lnTo>
                  <a:pt x="225584" y="1231900"/>
                </a:lnTo>
                <a:lnTo>
                  <a:pt x="274045" y="1257300"/>
                </a:lnTo>
                <a:lnTo>
                  <a:pt x="371095" y="1257300"/>
                </a:lnTo>
                <a:lnTo>
                  <a:pt x="413205" y="1244600"/>
                </a:lnTo>
                <a:lnTo>
                  <a:pt x="445937" y="1231900"/>
                </a:lnTo>
                <a:lnTo>
                  <a:pt x="549763" y="1231900"/>
                </a:lnTo>
                <a:lnTo>
                  <a:pt x="572550" y="1206500"/>
                </a:lnTo>
                <a:lnTo>
                  <a:pt x="597093" y="1193800"/>
                </a:lnTo>
                <a:lnTo>
                  <a:pt x="298201" y="1193800"/>
                </a:lnTo>
                <a:lnTo>
                  <a:pt x="258104" y="1181100"/>
                </a:lnTo>
                <a:lnTo>
                  <a:pt x="234787" y="1155700"/>
                </a:lnTo>
                <a:lnTo>
                  <a:pt x="221597" y="1143000"/>
                </a:lnTo>
                <a:lnTo>
                  <a:pt x="211881" y="1117600"/>
                </a:lnTo>
                <a:lnTo>
                  <a:pt x="207187" y="1117600"/>
                </a:lnTo>
                <a:lnTo>
                  <a:pt x="202449" y="1104900"/>
                </a:lnTo>
                <a:lnTo>
                  <a:pt x="196883" y="1092200"/>
                </a:lnTo>
                <a:lnTo>
                  <a:pt x="192252" y="1066800"/>
                </a:lnTo>
                <a:lnTo>
                  <a:pt x="190317" y="1041400"/>
                </a:lnTo>
                <a:lnTo>
                  <a:pt x="190852" y="1028700"/>
                </a:lnTo>
                <a:lnTo>
                  <a:pt x="192427" y="1016000"/>
                </a:lnTo>
                <a:lnTo>
                  <a:pt x="194997" y="1016000"/>
                </a:lnTo>
                <a:lnTo>
                  <a:pt x="198516" y="1003300"/>
                </a:lnTo>
                <a:lnTo>
                  <a:pt x="182091" y="1003300"/>
                </a:lnTo>
                <a:lnTo>
                  <a:pt x="173887" y="990600"/>
                </a:lnTo>
                <a:lnTo>
                  <a:pt x="151933" y="990600"/>
                </a:lnTo>
                <a:lnTo>
                  <a:pt x="139034" y="977900"/>
                </a:lnTo>
                <a:close/>
              </a:path>
              <a:path w="1142365" h="1384300">
                <a:moveTo>
                  <a:pt x="531209" y="1231900"/>
                </a:moveTo>
                <a:lnTo>
                  <a:pt x="445937" y="1231900"/>
                </a:lnTo>
                <a:lnTo>
                  <a:pt x="497390" y="1244600"/>
                </a:lnTo>
                <a:lnTo>
                  <a:pt x="531209" y="1231900"/>
                </a:lnTo>
                <a:close/>
              </a:path>
              <a:path w="1142365" h="1384300">
                <a:moveTo>
                  <a:pt x="484147" y="1168400"/>
                </a:moveTo>
                <a:lnTo>
                  <a:pt x="418231" y="1168400"/>
                </a:lnTo>
                <a:lnTo>
                  <a:pt x="393139" y="1181100"/>
                </a:lnTo>
                <a:lnTo>
                  <a:pt x="362451" y="1193800"/>
                </a:lnTo>
                <a:lnTo>
                  <a:pt x="633155" y="1193800"/>
                </a:lnTo>
                <a:lnTo>
                  <a:pt x="684839" y="1181100"/>
                </a:lnTo>
                <a:lnTo>
                  <a:pt x="500885" y="1181100"/>
                </a:lnTo>
                <a:lnTo>
                  <a:pt x="484147" y="1168400"/>
                </a:lnTo>
                <a:close/>
              </a:path>
              <a:path w="1142365" h="1384300">
                <a:moveTo>
                  <a:pt x="776951" y="774700"/>
                </a:moveTo>
                <a:lnTo>
                  <a:pt x="644428" y="774700"/>
                </a:lnTo>
                <a:lnTo>
                  <a:pt x="589789" y="800100"/>
                </a:lnTo>
                <a:lnTo>
                  <a:pt x="550470" y="812800"/>
                </a:lnTo>
                <a:lnTo>
                  <a:pt x="523494" y="838200"/>
                </a:lnTo>
                <a:lnTo>
                  <a:pt x="717362" y="838200"/>
                </a:lnTo>
                <a:lnTo>
                  <a:pt x="790244" y="850900"/>
                </a:lnTo>
                <a:lnTo>
                  <a:pt x="834818" y="889000"/>
                </a:lnTo>
                <a:lnTo>
                  <a:pt x="857130" y="927100"/>
                </a:lnTo>
                <a:lnTo>
                  <a:pt x="863224" y="939800"/>
                </a:lnTo>
                <a:lnTo>
                  <a:pt x="874263" y="977900"/>
                </a:lnTo>
                <a:lnTo>
                  <a:pt x="888679" y="1016000"/>
                </a:lnTo>
                <a:lnTo>
                  <a:pt x="907617" y="1054100"/>
                </a:lnTo>
                <a:lnTo>
                  <a:pt x="932223" y="1079500"/>
                </a:lnTo>
                <a:lnTo>
                  <a:pt x="963640" y="1117600"/>
                </a:lnTo>
                <a:lnTo>
                  <a:pt x="1003015" y="1143000"/>
                </a:lnTo>
                <a:lnTo>
                  <a:pt x="1051493" y="1155700"/>
                </a:lnTo>
                <a:lnTo>
                  <a:pt x="1110218" y="1168400"/>
                </a:lnTo>
                <a:lnTo>
                  <a:pt x="1137995" y="1168400"/>
                </a:lnTo>
                <a:lnTo>
                  <a:pt x="1141467" y="1155700"/>
                </a:lnTo>
                <a:lnTo>
                  <a:pt x="1141963" y="1143000"/>
                </a:lnTo>
                <a:lnTo>
                  <a:pt x="1141963" y="1104900"/>
                </a:lnTo>
                <a:lnTo>
                  <a:pt x="1078504" y="1104900"/>
                </a:lnTo>
                <a:lnTo>
                  <a:pt x="1030988" y="1092200"/>
                </a:lnTo>
                <a:lnTo>
                  <a:pt x="994099" y="1054100"/>
                </a:lnTo>
                <a:lnTo>
                  <a:pt x="965600" y="1016000"/>
                </a:lnTo>
                <a:lnTo>
                  <a:pt x="943254" y="977900"/>
                </a:lnTo>
                <a:lnTo>
                  <a:pt x="924824" y="927100"/>
                </a:lnTo>
                <a:lnTo>
                  <a:pt x="923970" y="927100"/>
                </a:lnTo>
                <a:lnTo>
                  <a:pt x="912463" y="901700"/>
                </a:lnTo>
                <a:lnTo>
                  <a:pt x="892676" y="863600"/>
                </a:lnTo>
                <a:lnTo>
                  <a:pt x="863940" y="825500"/>
                </a:lnTo>
                <a:lnTo>
                  <a:pt x="825588" y="800100"/>
                </a:lnTo>
                <a:lnTo>
                  <a:pt x="776951" y="774700"/>
                </a:lnTo>
                <a:close/>
              </a:path>
              <a:path w="1142365" h="1384300">
                <a:moveTo>
                  <a:pt x="1141963" y="279400"/>
                </a:moveTo>
                <a:lnTo>
                  <a:pt x="1078504" y="279400"/>
                </a:lnTo>
                <a:lnTo>
                  <a:pt x="1078504" y="1104900"/>
                </a:lnTo>
                <a:lnTo>
                  <a:pt x="1141963" y="1104900"/>
                </a:lnTo>
                <a:lnTo>
                  <a:pt x="1141963" y="279400"/>
                </a:lnTo>
                <a:close/>
              </a:path>
              <a:path w="1142365" h="1384300">
                <a:moveTo>
                  <a:pt x="344829" y="444500"/>
                </a:moveTo>
                <a:lnTo>
                  <a:pt x="255017" y="444500"/>
                </a:lnTo>
                <a:lnTo>
                  <a:pt x="203250" y="457200"/>
                </a:lnTo>
                <a:lnTo>
                  <a:pt x="147431" y="469900"/>
                </a:lnTo>
                <a:lnTo>
                  <a:pt x="102352" y="495300"/>
                </a:lnTo>
                <a:lnTo>
                  <a:pt x="67290" y="508000"/>
                </a:lnTo>
                <a:lnTo>
                  <a:pt x="40843" y="533400"/>
                </a:lnTo>
                <a:lnTo>
                  <a:pt x="11566" y="584200"/>
                </a:lnTo>
                <a:lnTo>
                  <a:pt x="1154" y="635000"/>
                </a:lnTo>
                <a:lnTo>
                  <a:pt x="0" y="647700"/>
                </a:lnTo>
                <a:lnTo>
                  <a:pt x="3393" y="698500"/>
                </a:lnTo>
                <a:lnTo>
                  <a:pt x="11925" y="736600"/>
                </a:lnTo>
                <a:lnTo>
                  <a:pt x="34503" y="787400"/>
                </a:lnTo>
                <a:lnTo>
                  <a:pt x="56639" y="825500"/>
                </a:lnTo>
                <a:lnTo>
                  <a:pt x="85050" y="863600"/>
                </a:lnTo>
                <a:lnTo>
                  <a:pt x="126863" y="901700"/>
                </a:lnTo>
                <a:lnTo>
                  <a:pt x="189204" y="927100"/>
                </a:lnTo>
                <a:lnTo>
                  <a:pt x="240048" y="939800"/>
                </a:lnTo>
                <a:lnTo>
                  <a:pt x="336783" y="939800"/>
                </a:lnTo>
                <a:lnTo>
                  <a:pt x="377641" y="914400"/>
                </a:lnTo>
                <a:lnTo>
                  <a:pt x="410138" y="901700"/>
                </a:lnTo>
                <a:lnTo>
                  <a:pt x="550926" y="901700"/>
                </a:lnTo>
                <a:lnTo>
                  <a:pt x="561949" y="889000"/>
                </a:lnTo>
                <a:lnTo>
                  <a:pt x="258589" y="889000"/>
                </a:lnTo>
                <a:lnTo>
                  <a:pt x="212780" y="876300"/>
                </a:lnTo>
                <a:lnTo>
                  <a:pt x="163066" y="850900"/>
                </a:lnTo>
                <a:lnTo>
                  <a:pt x="130959" y="825500"/>
                </a:lnTo>
                <a:lnTo>
                  <a:pt x="109655" y="800100"/>
                </a:lnTo>
                <a:lnTo>
                  <a:pt x="92354" y="762000"/>
                </a:lnTo>
                <a:lnTo>
                  <a:pt x="90982" y="762000"/>
                </a:lnTo>
                <a:lnTo>
                  <a:pt x="89382" y="749300"/>
                </a:lnTo>
                <a:lnTo>
                  <a:pt x="87599" y="749300"/>
                </a:lnTo>
                <a:lnTo>
                  <a:pt x="81096" y="736600"/>
                </a:lnTo>
                <a:lnTo>
                  <a:pt x="73091" y="711200"/>
                </a:lnTo>
                <a:lnTo>
                  <a:pt x="66296" y="685800"/>
                </a:lnTo>
                <a:lnTo>
                  <a:pt x="63428" y="647700"/>
                </a:lnTo>
                <a:lnTo>
                  <a:pt x="64270" y="635000"/>
                </a:lnTo>
                <a:lnTo>
                  <a:pt x="76855" y="596900"/>
                </a:lnTo>
                <a:lnTo>
                  <a:pt x="104449" y="571500"/>
                </a:lnTo>
                <a:lnTo>
                  <a:pt x="131931" y="546100"/>
                </a:lnTo>
                <a:lnTo>
                  <a:pt x="172928" y="533400"/>
                </a:lnTo>
                <a:lnTo>
                  <a:pt x="250612" y="508000"/>
                </a:lnTo>
                <a:lnTo>
                  <a:pt x="572973" y="508000"/>
                </a:lnTo>
                <a:lnTo>
                  <a:pt x="550926" y="482600"/>
                </a:lnTo>
                <a:lnTo>
                  <a:pt x="413735" y="482600"/>
                </a:lnTo>
                <a:lnTo>
                  <a:pt x="382091" y="457200"/>
                </a:lnTo>
                <a:lnTo>
                  <a:pt x="344829" y="444500"/>
                </a:lnTo>
                <a:close/>
              </a:path>
              <a:path w="1142365" h="1384300">
                <a:moveTo>
                  <a:pt x="543662" y="901700"/>
                </a:moveTo>
                <a:lnTo>
                  <a:pt x="410138" y="901700"/>
                </a:lnTo>
                <a:lnTo>
                  <a:pt x="476338" y="914400"/>
                </a:lnTo>
                <a:lnTo>
                  <a:pt x="519823" y="914400"/>
                </a:lnTo>
                <a:lnTo>
                  <a:pt x="543662" y="901700"/>
                </a:lnTo>
                <a:close/>
              </a:path>
              <a:path w="1142365" h="1384300">
                <a:moveTo>
                  <a:pt x="650917" y="838200"/>
                </a:moveTo>
                <a:lnTo>
                  <a:pt x="517626" y="838200"/>
                </a:lnTo>
                <a:lnTo>
                  <a:pt x="510128" y="850900"/>
                </a:lnTo>
                <a:lnTo>
                  <a:pt x="382798" y="850900"/>
                </a:lnTo>
                <a:lnTo>
                  <a:pt x="348057" y="863600"/>
                </a:lnTo>
                <a:lnTo>
                  <a:pt x="305167" y="876300"/>
                </a:lnTo>
                <a:lnTo>
                  <a:pt x="258589" y="889000"/>
                </a:lnTo>
                <a:lnTo>
                  <a:pt x="561949" y="889000"/>
                </a:lnTo>
                <a:lnTo>
                  <a:pt x="572973" y="876300"/>
                </a:lnTo>
                <a:lnTo>
                  <a:pt x="604546" y="863600"/>
                </a:lnTo>
                <a:lnTo>
                  <a:pt x="650917" y="838200"/>
                </a:lnTo>
                <a:close/>
              </a:path>
              <a:path w="1142365" h="1384300">
                <a:moveTo>
                  <a:pt x="406779" y="838200"/>
                </a:moveTo>
                <a:lnTo>
                  <a:pt x="393618" y="838200"/>
                </a:lnTo>
                <a:lnTo>
                  <a:pt x="385543" y="850900"/>
                </a:lnTo>
                <a:lnTo>
                  <a:pt x="424784" y="850900"/>
                </a:lnTo>
                <a:lnTo>
                  <a:pt x="406779" y="838200"/>
                </a:lnTo>
                <a:close/>
              </a:path>
              <a:path w="1142365" h="1384300">
                <a:moveTo>
                  <a:pt x="572973" y="508000"/>
                </a:moveTo>
                <a:lnTo>
                  <a:pt x="351630" y="508000"/>
                </a:lnTo>
                <a:lnTo>
                  <a:pt x="376610" y="533400"/>
                </a:lnTo>
                <a:lnTo>
                  <a:pt x="508513" y="533400"/>
                </a:lnTo>
                <a:lnTo>
                  <a:pt x="518845" y="546100"/>
                </a:lnTo>
                <a:lnTo>
                  <a:pt x="523494" y="546100"/>
                </a:lnTo>
                <a:lnTo>
                  <a:pt x="550470" y="571500"/>
                </a:lnTo>
                <a:lnTo>
                  <a:pt x="589789" y="596900"/>
                </a:lnTo>
                <a:lnTo>
                  <a:pt x="644428" y="609600"/>
                </a:lnTo>
                <a:lnTo>
                  <a:pt x="717362" y="622300"/>
                </a:lnTo>
                <a:lnTo>
                  <a:pt x="776951" y="609600"/>
                </a:lnTo>
                <a:lnTo>
                  <a:pt x="825588" y="584200"/>
                </a:lnTo>
                <a:lnTo>
                  <a:pt x="863940" y="558800"/>
                </a:lnTo>
                <a:lnTo>
                  <a:pt x="717362" y="558800"/>
                </a:lnTo>
                <a:lnTo>
                  <a:pt x="650917" y="546100"/>
                </a:lnTo>
                <a:lnTo>
                  <a:pt x="604546" y="533400"/>
                </a:lnTo>
                <a:lnTo>
                  <a:pt x="572973" y="508000"/>
                </a:lnTo>
                <a:close/>
              </a:path>
              <a:path w="1142365" h="1384300">
                <a:moveTo>
                  <a:pt x="1126091" y="215900"/>
                </a:moveTo>
                <a:lnTo>
                  <a:pt x="1110218" y="215900"/>
                </a:lnTo>
                <a:lnTo>
                  <a:pt x="1051493" y="228600"/>
                </a:lnTo>
                <a:lnTo>
                  <a:pt x="1003015" y="241300"/>
                </a:lnTo>
                <a:lnTo>
                  <a:pt x="963640" y="266700"/>
                </a:lnTo>
                <a:lnTo>
                  <a:pt x="932223" y="304800"/>
                </a:lnTo>
                <a:lnTo>
                  <a:pt x="907617" y="342900"/>
                </a:lnTo>
                <a:lnTo>
                  <a:pt x="888679" y="368300"/>
                </a:lnTo>
                <a:lnTo>
                  <a:pt x="874263" y="406400"/>
                </a:lnTo>
                <a:lnTo>
                  <a:pt x="863224" y="444500"/>
                </a:lnTo>
                <a:lnTo>
                  <a:pt x="845685" y="508000"/>
                </a:lnTo>
                <a:lnTo>
                  <a:pt x="824645" y="533400"/>
                </a:lnTo>
                <a:lnTo>
                  <a:pt x="786429" y="546100"/>
                </a:lnTo>
                <a:lnTo>
                  <a:pt x="717362" y="558800"/>
                </a:lnTo>
                <a:lnTo>
                  <a:pt x="863940" y="558800"/>
                </a:lnTo>
                <a:lnTo>
                  <a:pt x="892676" y="520700"/>
                </a:lnTo>
                <a:lnTo>
                  <a:pt x="912463" y="495300"/>
                </a:lnTo>
                <a:lnTo>
                  <a:pt x="923970" y="457200"/>
                </a:lnTo>
                <a:lnTo>
                  <a:pt x="924824" y="457200"/>
                </a:lnTo>
                <a:lnTo>
                  <a:pt x="943254" y="406400"/>
                </a:lnTo>
                <a:lnTo>
                  <a:pt x="965600" y="368300"/>
                </a:lnTo>
                <a:lnTo>
                  <a:pt x="994099" y="330200"/>
                </a:lnTo>
                <a:lnTo>
                  <a:pt x="1030988" y="304800"/>
                </a:lnTo>
                <a:lnTo>
                  <a:pt x="1078504" y="279400"/>
                </a:lnTo>
                <a:lnTo>
                  <a:pt x="1141963" y="279400"/>
                </a:lnTo>
                <a:lnTo>
                  <a:pt x="1141963" y="254000"/>
                </a:lnTo>
                <a:lnTo>
                  <a:pt x="1137003" y="228600"/>
                </a:lnTo>
                <a:lnTo>
                  <a:pt x="1126091" y="215900"/>
                </a:lnTo>
                <a:close/>
              </a:path>
              <a:path w="1142365" h="1384300">
                <a:moveTo>
                  <a:pt x="428335" y="533400"/>
                </a:moveTo>
                <a:lnTo>
                  <a:pt x="401393" y="533400"/>
                </a:lnTo>
                <a:lnTo>
                  <a:pt x="414824" y="546100"/>
                </a:lnTo>
                <a:lnTo>
                  <a:pt x="428335" y="533400"/>
                </a:lnTo>
                <a:close/>
              </a:path>
              <a:path w="1142365" h="1384300">
                <a:moveTo>
                  <a:pt x="509431" y="457200"/>
                </a:moveTo>
                <a:lnTo>
                  <a:pt x="474789" y="457200"/>
                </a:lnTo>
                <a:lnTo>
                  <a:pt x="413735" y="482600"/>
                </a:lnTo>
                <a:lnTo>
                  <a:pt x="550926" y="482600"/>
                </a:lnTo>
                <a:lnTo>
                  <a:pt x="530522" y="469900"/>
                </a:lnTo>
                <a:lnTo>
                  <a:pt x="509431" y="457200"/>
                </a:lnTo>
                <a:close/>
              </a:path>
              <a:path w="1142365" h="1384300">
                <a:moveTo>
                  <a:pt x="371095" y="127000"/>
                </a:moveTo>
                <a:lnTo>
                  <a:pt x="274045" y="127000"/>
                </a:lnTo>
                <a:lnTo>
                  <a:pt x="225584" y="152400"/>
                </a:lnTo>
                <a:lnTo>
                  <a:pt x="193060" y="177800"/>
                </a:lnTo>
                <a:lnTo>
                  <a:pt x="170948" y="203200"/>
                </a:lnTo>
                <a:lnTo>
                  <a:pt x="153725" y="241300"/>
                </a:lnTo>
                <a:lnTo>
                  <a:pt x="144868" y="254000"/>
                </a:lnTo>
                <a:lnTo>
                  <a:pt x="136156" y="279400"/>
                </a:lnTo>
                <a:lnTo>
                  <a:pt x="129515" y="304800"/>
                </a:lnTo>
                <a:lnTo>
                  <a:pt x="126873" y="342900"/>
                </a:lnTo>
                <a:lnTo>
                  <a:pt x="127619" y="355600"/>
                </a:lnTo>
                <a:lnTo>
                  <a:pt x="129951" y="381000"/>
                </a:lnTo>
                <a:lnTo>
                  <a:pt x="134009" y="393700"/>
                </a:lnTo>
                <a:lnTo>
                  <a:pt x="139933" y="406400"/>
                </a:lnTo>
                <a:lnTo>
                  <a:pt x="155284" y="406400"/>
                </a:lnTo>
                <a:lnTo>
                  <a:pt x="170560" y="393700"/>
                </a:lnTo>
                <a:lnTo>
                  <a:pt x="185747" y="393700"/>
                </a:lnTo>
                <a:lnTo>
                  <a:pt x="200832" y="381000"/>
                </a:lnTo>
                <a:lnTo>
                  <a:pt x="195383" y="381000"/>
                </a:lnTo>
                <a:lnTo>
                  <a:pt x="192572" y="368300"/>
                </a:lnTo>
                <a:lnTo>
                  <a:pt x="190881" y="355600"/>
                </a:lnTo>
                <a:lnTo>
                  <a:pt x="190317" y="342900"/>
                </a:lnTo>
                <a:lnTo>
                  <a:pt x="192252" y="317500"/>
                </a:lnTo>
                <a:lnTo>
                  <a:pt x="196883" y="292100"/>
                </a:lnTo>
                <a:lnTo>
                  <a:pt x="202449" y="279400"/>
                </a:lnTo>
                <a:lnTo>
                  <a:pt x="207187" y="266700"/>
                </a:lnTo>
                <a:lnTo>
                  <a:pt x="211881" y="266700"/>
                </a:lnTo>
                <a:lnTo>
                  <a:pt x="221597" y="241300"/>
                </a:lnTo>
                <a:lnTo>
                  <a:pt x="234787" y="228600"/>
                </a:lnTo>
                <a:lnTo>
                  <a:pt x="258104" y="203200"/>
                </a:lnTo>
                <a:lnTo>
                  <a:pt x="298201" y="190500"/>
                </a:lnTo>
                <a:lnTo>
                  <a:pt x="597093" y="190500"/>
                </a:lnTo>
                <a:lnTo>
                  <a:pt x="572550" y="177800"/>
                </a:lnTo>
                <a:lnTo>
                  <a:pt x="555421" y="165100"/>
                </a:lnTo>
                <a:lnTo>
                  <a:pt x="546671" y="152400"/>
                </a:lnTo>
                <a:lnTo>
                  <a:pt x="445937" y="152400"/>
                </a:lnTo>
                <a:lnTo>
                  <a:pt x="413205" y="139700"/>
                </a:lnTo>
                <a:lnTo>
                  <a:pt x="371095" y="127000"/>
                </a:lnTo>
                <a:close/>
              </a:path>
              <a:path w="1142365" h="1384300">
                <a:moveTo>
                  <a:pt x="633155" y="190500"/>
                </a:moveTo>
                <a:lnTo>
                  <a:pt x="362451" y="190500"/>
                </a:lnTo>
                <a:lnTo>
                  <a:pt x="393139" y="203200"/>
                </a:lnTo>
                <a:lnTo>
                  <a:pt x="418231" y="215900"/>
                </a:lnTo>
                <a:lnTo>
                  <a:pt x="520903" y="215900"/>
                </a:lnTo>
                <a:lnTo>
                  <a:pt x="542525" y="228600"/>
                </a:lnTo>
                <a:lnTo>
                  <a:pt x="574896" y="241300"/>
                </a:lnTo>
                <a:lnTo>
                  <a:pt x="621255" y="254000"/>
                </a:lnTo>
                <a:lnTo>
                  <a:pt x="684839" y="266700"/>
                </a:lnTo>
                <a:lnTo>
                  <a:pt x="743239" y="254000"/>
                </a:lnTo>
                <a:lnTo>
                  <a:pt x="788198" y="241300"/>
                </a:lnTo>
                <a:lnTo>
                  <a:pt x="820881" y="203200"/>
                </a:lnTo>
                <a:lnTo>
                  <a:pt x="684839" y="203200"/>
                </a:lnTo>
                <a:lnTo>
                  <a:pt x="633155" y="190500"/>
                </a:lnTo>
                <a:close/>
              </a:path>
              <a:path w="1142365" h="1384300">
                <a:moveTo>
                  <a:pt x="999149" y="0"/>
                </a:moveTo>
                <a:lnTo>
                  <a:pt x="916743" y="0"/>
                </a:lnTo>
                <a:lnTo>
                  <a:pt x="867421" y="25400"/>
                </a:lnTo>
                <a:lnTo>
                  <a:pt x="832375" y="50800"/>
                </a:lnTo>
                <a:lnTo>
                  <a:pt x="808661" y="88900"/>
                </a:lnTo>
                <a:lnTo>
                  <a:pt x="793333" y="127000"/>
                </a:lnTo>
                <a:lnTo>
                  <a:pt x="782568" y="165100"/>
                </a:lnTo>
                <a:lnTo>
                  <a:pt x="767678" y="190500"/>
                </a:lnTo>
                <a:lnTo>
                  <a:pt x="738493" y="203200"/>
                </a:lnTo>
                <a:lnTo>
                  <a:pt x="820881" y="203200"/>
                </a:lnTo>
                <a:lnTo>
                  <a:pt x="842454" y="177800"/>
                </a:lnTo>
                <a:lnTo>
                  <a:pt x="854080" y="152400"/>
                </a:lnTo>
                <a:lnTo>
                  <a:pt x="866944" y="114300"/>
                </a:lnTo>
                <a:lnTo>
                  <a:pt x="885651" y="88900"/>
                </a:lnTo>
                <a:lnTo>
                  <a:pt x="912945" y="76200"/>
                </a:lnTo>
                <a:lnTo>
                  <a:pt x="951570" y="63500"/>
                </a:lnTo>
                <a:lnTo>
                  <a:pt x="1015026" y="63500"/>
                </a:lnTo>
                <a:lnTo>
                  <a:pt x="1015014" y="25400"/>
                </a:lnTo>
                <a:lnTo>
                  <a:pt x="1010056" y="12700"/>
                </a:lnTo>
                <a:lnTo>
                  <a:pt x="999149" y="0"/>
                </a:lnTo>
                <a:close/>
              </a:path>
              <a:path w="1142365" h="1384300">
                <a:moveTo>
                  <a:pt x="1015026" y="63500"/>
                </a:moveTo>
                <a:lnTo>
                  <a:pt x="951570" y="63500"/>
                </a:lnTo>
                <a:lnTo>
                  <a:pt x="951616" y="203200"/>
                </a:lnTo>
                <a:lnTo>
                  <a:pt x="966098" y="190500"/>
                </a:lnTo>
                <a:lnTo>
                  <a:pt x="981520" y="177800"/>
                </a:lnTo>
                <a:lnTo>
                  <a:pt x="997851" y="177800"/>
                </a:lnTo>
                <a:lnTo>
                  <a:pt x="1015060" y="165100"/>
                </a:lnTo>
                <a:lnTo>
                  <a:pt x="1015026" y="63500"/>
                </a:lnTo>
                <a:close/>
              </a:path>
              <a:path w="1142365" h="1384300">
                <a:moveTo>
                  <a:pt x="537920" y="139700"/>
                </a:moveTo>
                <a:lnTo>
                  <a:pt x="493442" y="139700"/>
                </a:lnTo>
                <a:lnTo>
                  <a:pt x="445937" y="152400"/>
                </a:lnTo>
                <a:lnTo>
                  <a:pt x="546671" y="152400"/>
                </a:lnTo>
                <a:lnTo>
                  <a:pt x="537920" y="13970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844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69" y="0"/>
                </a:moveTo>
                <a:lnTo>
                  <a:pt x="94142" y="0"/>
                </a:lnTo>
                <a:lnTo>
                  <a:pt x="75993" y="71"/>
                </a:lnTo>
                <a:lnTo>
                  <a:pt x="27444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5" y="496434"/>
                </a:lnTo>
                <a:lnTo>
                  <a:pt x="49610" y="522024"/>
                </a:lnTo>
                <a:lnTo>
                  <a:pt x="93730" y="523966"/>
                </a:lnTo>
                <a:lnTo>
                  <a:pt x="1675657" y="523966"/>
                </a:lnTo>
                <a:lnTo>
                  <a:pt x="1720185" y="522024"/>
                </a:lnTo>
                <a:lnTo>
                  <a:pt x="1759750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0" y="27538"/>
                </a:lnTo>
                <a:lnTo>
                  <a:pt x="1720191" y="1941"/>
                </a:lnTo>
                <a:lnTo>
                  <a:pt x="167606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8370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27" y="27538"/>
                </a:lnTo>
                <a:lnTo>
                  <a:pt x="49688" y="1941"/>
                </a:lnTo>
                <a:lnTo>
                  <a:pt x="94213" y="0"/>
                </a:lnTo>
                <a:lnTo>
                  <a:pt x="1676140" y="0"/>
                </a:lnTo>
                <a:lnTo>
                  <a:pt x="1720263" y="1941"/>
                </a:lnTo>
                <a:lnTo>
                  <a:pt x="1759822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3" y="474275"/>
                </a:lnTo>
                <a:lnTo>
                  <a:pt x="1742426" y="513823"/>
                </a:lnTo>
                <a:lnTo>
                  <a:pt x="1693884" y="523894"/>
                </a:lnTo>
                <a:lnTo>
                  <a:pt x="1675729" y="523966"/>
                </a:lnTo>
                <a:lnTo>
                  <a:pt x="93802" y="523966"/>
                </a:lnTo>
                <a:lnTo>
                  <a:pt x="49681" y="522024"/>
                </a:lnTo>
                <a:lnTo>
                  <a:pt x="10127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23582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696"/>
                </a:lnTo>
                <a:lnTo>
                  <a:pt x="0" y="75906"/>
                </a:lnTo>
                <a:lnTo>
                  <a:pt x="6" y="448068"/>
                </a:lnTo>
                <a:lnTo>
                  <a:pt x="10057" y="496436"/>
                </a:lnTo>
                <a:lnTo>
                  <a:pt x="49616" y="522033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33"/>
                </a:lnTo>
                <a:lnTo>
                  <a:pt x="1759759" y="496436"/>
                </a:lnTo>
                <a:lnTo>
                  <a:pt x="1769815" y="448068"/>
                </a:lnTo>
                <a:lnTo>
                  <a:pt x="1769809" y="75906"/>
                </a:lnTo>
                <a:lnTo>
                  <a:pt x="1759759" y="27531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3511" y="718282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64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64"/>
                </a:lnTo>
                <a:lnTo>
                  <a:pt x="1768029" y="474278"/>
                </a:lnTo>
                <a:lnTo>
                  <a:pt x="1742439" y="513830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3"/>
                </a:lnTo>
                <a:lnTo>
                  <a:pt x="10136" y="496436"/>
                </a:lnTo>
                <a:lnTo>
                  <a:pt x="71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8740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35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83" y="334365"/>
                </a:lnTo>
                <a:lnTo>
                  <a:pt x="371170" y="314910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3582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03"/>
                </a:lnTo>
                <a:lnTo>
                  <a:pt x="0" y="75906"/>
                </a:lnTo>
                <a:lnTo>
                  <a:pt x="6" y="448062"/>
                </a:lnTo>
                <a:lnTo>
                  <a:pt x="10057" y="496434"/>
                </a:lnTo>
                <a:lnTo>
                  <a:pt x="49616" y="522024"/>
                </a:lnTo>
                <a:lnTo>
                  <a:pt x="93730" y="523966"/>
                </a:lnTo>
                <a:lnTo>
                  <a:pt x="1675673" y="523966"/>
                </a:lnTo>
                <a:lnTo>
                  <a:pt x="1720198" y="522024"/>
                </a:lnTo>
                <a:lnTo>
                  <a:pt x="1759759" y="496434"/>
                </a:lnTo>
                <a:lnTo>
                  <a:pt x="1769815" y="448062"/>
                </a:lnTo>
                <a:lnTo>
                  <a:pt x="1769809" y="75906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3511" y="6481719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09">
                <a:moveTo>
                  <a:pt x="0" y="430148"/>
                </a:moveTo>
                <a:lnTo>
                  <a:pt x="0" y="93817"/>
                </a:lnTo>
                <a:lnTo>
                  <a:pt x="71" y="75906"/>
                </a:lnTo>
                <a:lnTo>
                  <a:pt x="10136" y="27538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38"/>
                </a:lnTo>
                <a:lnTo>
                  <a:pt x="1769886" y="76079"/>
                </a:lnTo>
                <a:lnTo>
                  <a:pt x="1769958" y="94228"/>
                </a:lnTo>
                <a:lnTo>
                  <a:pt x="1769958" y="430148"/>
                </a:lnTo>
                <a:lnTo>
                  <a:pt x="1768029" y="474275"/>
                </a:lnTo>
                <a:lnTo>
                  <a:pt x="1742439" y="513823"/>
                </a:lnTo>
                <a:lnTo>
                  <a:pt x="1693893" y="523894"/>
                </a:lnTo>
                <a:lnTo>
                  <a:pt x="1675744" y="523966"/>
                </a:lnTo>
                <a:lnTo>
                  <a:pt x="93802" y="523966"/>
                </a:lnTo>
                <a:lnTo>
                  <a:pt x="49688" y="522024"/>
                </a:lnTo>
                <a:lnTo>
                  <a:pt x="10136" y="496434"/>
                </a:lnTo>
                <a:lnTo>
                  <a:pt x="71" y="447888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3582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84" y="0"/>
                </a:moveTo>
                <a:lnTo>
                  <a:pt x="94157" y="0"/>
                </a:lnTo>
                <a:lnTo>
                  <a:pt x="75999" y="71"/>
                </a:lnTo>
                <a:lnTo>
                  <a:pt x="27457" y="10144"/>
                </a:lnTo>
                <a:lnTo>
                  <a:pt x="1862" y="49710"/>
                </a:lnTo>
                <a:lnTo>
                  <a:pt x="0" y="75908"/>
                </a:lnTo>
                <a:lnTo>
                  <a:pt x="6" y="448081"/>
                </a:lnTo>
                <a:lnTo>
                  <a:pt x="10057" y="496445"/>
                </a:lnTo>
                <a:lnTo>
                  <a:pt x="49616" y="522040"/>
                </a:lnTo>
                <a:lnTo>
                  <a:pt x="93730" y="523981"/>
                </a:lnTo>
                <a:lnTo>
                  <a:pt x="1675673" y="523981"/>
                </a:lnTo>
                <a:lnTo>
                  <a:pt x="1720198" y="522040"/>
                </a:lnTo>
                <a:lnTo>
                  <a:pt x="1759759" y="496445"/>
                </a:lnTo>
                <a:lnTo>
                  <a:pt x="1769815" y="448081"/>
                </a:lnTo>
                <a:lnTo>
                  <a:pt x="1769809" y="75908"/>
                </a:lnTo>
                <a:lnTo>
                  <a:pt x="1759759" y="27538"/>
                </a:lnTo>
                <a:lnTo>
                  <a:pt x="1720205" y="1941"/>
                </a:lnTo>
                <a:lnTo>
                  <a:pt x="1676084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3511" y="579159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1" y="75908"/>
                </a:lnTo>
                <a:lnTo>
                  <a:pt x="10136" y="27544"/>
                </a:lnTo>
                <a:lnTo>
                  <a:pt x="49694" y="1941"/>
                </a:lnTo>
                <a:lnTo>
                  <a:pt x="94228" y="0"/>
                </a:lnTo>
                <a:lnTo>
                  <a:pt x="1676156" y="0"/>
                </a:lnTo>
                <a:lnTo>
                  <a:pt x="1720276" y="1941"/>
                </a:lnTo>
                <a:lnTo>
                  <a:pt x="1759831" y="27544"/>
                </a:lnTo>
                <a:lnTo>
                  <a:pt x="1769886" y="76088"/>
                </a:lnTo>
                <a:lnTo>
                  <a:pt x="1769958" y="94244"/>
                </a:lnTo>
                <a:lnTo>
                  <a:pt x="1769958" y="430179"/>
                </a:lnTo>
                <a:lnTo>
                  <a:pt x="1768029" y="474284"/>
                </a:lnTo>
                <a:lnTo>
                  <a:pt x="1742439" y="513843"/>
                </a:lnTo>
                <a:lnTo>
                  <a:pt x="1693893" y="523909"/>
                </a:lnTo>
                <a:lnTo>
                  <a:pt x="1675744" y="523981"/>
                </a:lnTo>
                <a:lnTo>
                  <a:pt x="93802" y="523981"/>
                </a:lnTo>
                <a:lnTo>
                  <a:pt x="49688" y="522039"/>
                </a:lnTo>
                <a:lnTo>
                  <a:pt x="10136" y="496445"/>
                </a:lnTo>
                <a:lnTo>
                  <a:pt x="71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2227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29"/>
                </a:lnTo>
                <a:lnTo>
                  <a:pt x="1875" y="49703"/>
                </a:lnTo>
                <a:lnTo>
                  <a:pt x="0" y="75899"/>
                </a:lnTo>
                <a:lnTo>
                  <a:pt x="6" y="448053"/>
                </a:lnTo>
                <a:lnTo>
                  <a:pt x="10079" y="496434"/>
                </a:lnTo>
                <a:lnTo>
                  <a:pt x="49631" y="522022"/>
                </a:lnTo>
                <a:lnTo>
                  <a:pt x="93745" y="523951"/>
                </a:lnTo>
                <a:lnTo>
                  <a:pt x="1675687" y="523951"/>
                </a:lnTo>
                <a:lnTo>
                  <a:pt x="1720204" y="522022"/>
                </a:lnTo>
                <a:lnTo>
                  <a:pt x="1759765" y="496434"/>
                </a:lnTo>
                <a:lnTo>
                  <a:pt x="1769829" y="448053"/>
                </a:lnTo>
                <a:lnTo>
                  <a:pt x="1769823" y="75899"/>
                </a:lnTo>
                <a:lnTo>
                  <a:pt x="1759765" y="27529"/>
                </a:lnTo>
                <a:lnTo>
                  <a:pt x="1720211" y="1935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2154" y="438823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48"/>
                </a:moveTo>
                <a:lnTo>
                  <a:pt x="0" y="93802"/>
                </a:lnTo>
                <a:lnTo>
                  <a:pt x="72" y="75899"/>
                </a:lnTo>
                <a:lnTo>
                  <a:pt x="10151" y="27522"/>
                </a:lnTo>
                <a:lnTo>
                  <a:pt x="49709" y="1935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35"/>
                </a:lnTo>
                <a:lnTo>
                  <a:pt x="1759837" y="27522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48"/>
                </a:lnTo>
                <a:lnTo>
                  <a:pt x="1768038" y="474267"/>
                </a:lnTo>
                <a:lnTo>
                  <a:pt x="1742442" y="513823"/>
                </a:lnTo>
                <a:lnTo>
                  <a:pt x="1693902" y="523879"/>
                </a:lnTo>
                <a:lnTo>
                  <a:pt x="1675759" y="523951"/>
                </a:lnTo>
                <a:lnTo>
                  <a:pt x="93817" y="523951"/>
                </a:lnTo>
                <a:lnTo>
                  <a:pt x="49703" y="522015"/>
                </a:lnTo>
                <a:lnTo>
                  <a:pt x="10151" y="496434"/>
                </a:lnTo>
                <a:lnTo>
                  <a:pt x="72" y="447880"/>
                </a:lnTo>
                <a:lnTo>
                  <a:pt x="0" y="429737"/>
                </a:lnTo>
                <a:lnTo>
                  <a:pt x="0" y="430148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2227" y="5081025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16"/>
                </a:lnTo>
                <a:lnTo>
                  <a:pt x="0" y="75908"/>
                </a:lnTo>
                <a:lnTo>
                  <a:pt x="6" y="448081"/>
                </a:lnTo>
                <a:lnTo>
                  <a:pt x="10079" y="496445"/>
                </a:lnTo>
                <a:lnTo>
                  <a:pt x="49631" y="522040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40"/>
                </a:lnTo>
                <a:lnTo>
                  <a:pt x="1759765" y="496445"/>
                </a:lnTo>
                <a:lnTo>
                  <a:pt x="1769829" y="448081"/>
                </a:lnTo>
                <a:lnTo>
                  <a:pt x="1769823" y="75908"/>
                </a:lnTo>
                <a:lnTo>
                  <a:pt x="1759765" y="27544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22154" y="508102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79"/>
                </a:moveTo>
                <a:lnTo>
                  <a:pt x="0" y="93817"/>
                </a:lnTo>
                <a:lnTo>
                  <a:pt x="72" y="75908"/>
                </a:lnTo>
                <a:lnTo>
                  <a:pt x="10151" y="27544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44"/>
                </a:lnTo>
                <a:lnTo>
                  <a:pt x="1769901" y="76088"/>
                </a:lnTo>
                <a:lnTo>
                  <a:pt x="1769973" y="94244"/>
                </a:lnTo>
                <a:lnTo>
                  <a:pt x="1769973" y="430179"/>
                </a:lnTo>
                <a:lnTo>
                  <a:pt x="1768038" y="474284"/>
                </a:lnTo>
                <a:lnTo>
                  <a:pt x="1742442" y="513843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5"/>
                </a:lnTo>
                <a:lnTo>
                  <a:pt x="72" y="447901"/>
                </a:lnTo>
                <a:lnTo>
                  <a:pt x="0" y="429752"/>
                </a:lnTo>
                <a:lnTo>
                  <a:pt x="0" y="430179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2227" y="369455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2"/>
                </a:lnTo>
                <a:lnTo>
                  <a:pt x="1875" y="49696"/>
                </a:lnTo>
                <a:lnTo>
                  <a:pt x="0" y="75906"/>
                </a:lnTo>
                <a:lnTo>
                  <a:pt x="6" y="448059"/>
                </a:lnTo>
                <a:lnTo>
                  <a:pt x="10079" y="496428"/>
                </a:lnTo>
                <a:lnTo>
                  <a:pt x="49631" y="522024"/>
                </a:lnTo>
                <a:lnTo>
                  <a:pt x="93745" y="523966"/>
                </a:lnTo>
                <a:lnTo>
                  <a:pt x="1675687" y="523966"/>
                </a:lnTo>
                <a:lnTo>
                  <a:pt x="1720204" y="522024"/>
                </a:lnTo>
                <a:lnTo>
                  <a:pt x="1759765" y="496428"/>
                </a:lnTo>
                <a:lnTo>
                  <a:pt x="1769829" y="448059"/>
                </a:lnTo>
                <a:lnTo>
                  <a:pt x="1769823" y="75906"/>
                </a:lnTo>
                <a:lnTo>
                  <a:pt x="1759765" y="27525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2154" y="3694536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8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8"/>
                </a:lnTo>
                <a:lnTo>
                  <a:pt x="1759837" y="27538"/>
                </a:lnTo>
                <a:lnTo>
                  <a:pt x="1769901" y="76086"/>
                </a:lnTo>
                <a:lnTo>
                  <a:pt x="1769973" y="94244"/>
                </a:lnTo>
                <a:lnTo>
                  <a:pt x="1769973" y="430164"/>
                </a:lnTo>
                <a:lnTo>
                  <a:pt x="1768038" y="474284"/>
                </a:lnTo>
                <a:lnTo>
                  <a:pt x="1742442" y="513837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43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2227" y="2988710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1676099" y="0"/>
                </a:moveTo>
                <a:lnTo>
                  <a:pt x="94156" y="0"/>
                </a:lnTo>
                <a:lnTo>
                  <a:pt x="76008" y="71"/>
                </a:lnTo>
                <a:lnTo>
                  <a:pt x="27472" y="10144"/>
                </a:lnTo>
                <a:lnTo>
                  <a:pt x="1875" y="49703"/>
                </a:lnTo>
                <a:lnTo>
                  <a:pt x="0" y="75906"/>
                </a:lnTo>
                <a:lnTo>
                  <a:pt x="6" y="448075"/>
                </a:lnTo>
                <a:lnTo>
                  <a:pt x="10079" y="496436"/>
                </a:lnTo>
                <a:lnTo>
                  <a:pt x="49631" y="522033"/>
                </a:lnTo>
                <a:lnTo>
                  <a:pt x="93745" y="523981"/>
                </a:lnTo>
                <a:lnTo>
                  <a:pt x="1675687" y="523981"/>
                </a:lnTo>
                <a:lnTo>
                  <a:pt x="1720204" y="522033"/>
                </a:lnTo>
                <a:lnTo>
                  <a:pt x="1759765" y="496436"/>
                </a:lnTo>
                <a:lnTo>
                  <a:pt x="1769829" y="448075"/>
                </a:lnTo>
                <a:lnTo>
                  <a:pt x="1769823" y="75906"/>
                </a:lnTo>
                <a:lnTo>
                  <a:pt x="1759765" y="27538"/>
                </a:lnTo>
                <a:lnTo>
                  <a:pt x="1720211" y="1941"/>
                </a:lnTo>
                <a:lnTo>
                  <a:pt x="1676099" y="0"/>
                </a:lnTo>
                <a:close/>
              </a:path>
            </a:pathLst>
          </a:custGeom>
          <a:solidFill>
            <a:srgbClr val="AABC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2154" y="2988711"/>
            <a:ext cx="1770380" cy="524510"/>
          </a:xfrm>
          <a:custGeom>
            <a:avLst/>
            <a:gdLst/>
            <a:ahLst/>
            <a:cxnLst/>
            <a:rect l="l" t="t" r="r" b="b"/>
            <a:pathLst>
              <a:path w="1770379" h="524510">
                <a:moveTo>
                  <a:pt x="0" y="430164"/>
                </a:moveTo>
                <a:lnTo>
                  <a:pt x="0" y="93817"/>
                </a:lnTo>
                <a:lnTo>
                  <a:pt x="72" y="75906"/>
                </a:lnTo>
                <a:lnTo>
                  <a:pt x="10151" y="27538"/>
                </a:lnTo>
                <a:lnTo>
                  <a:pt x="49709" y="1941"/>
                </a:lnTo>
                <a:lnTo>
                  <a:pt x="94228" y="0"/>
                </a:lnTo>
                <a:lnTo>
                  <a:pt x="1676171" y="0"/>
                </a:lnTo>
                <a:lnTo>
                  <a:pt x="1720283" y="1941"/>
                </a:lnTo>
                <a:lnTo>
                  <a:pt x="1759837" y="27538"/>
                </a:lnTo>
                <a:lnTo>
                  <a:pt x="1769901" y="76079"/>
                </a:lnTo>
                <a:lnTo>
                  <a:pt x="1769973" y="94228"/>
                </a:lnTo>
                <a:lnTo>
                  <a:pt x="1769973" y="430164"/>
                </a:lnTo>
                <a:lnTo>
                  <a:pt x="1768038" y="474278"/>
                </a:lnTo>
                <a:lnTo>
                  <a:pt x="1742442" y="513836"/>
                </a:lnTo>
                <a:lnTo>
                  <a:pt x="1693902" y="523909"/>
                </a:lnTo>
                <a:lnTo>
                  <a:pt x="1675759" y="523981"/>
                </a:lnTo>
                <a:lnTo>
                  <a:pt x="93817" y="523981"/>
                </a:lnTo>
                <a:lnTo>
                  <a:pt x="49703" y="522039"/>
                </a:lnTo>
                <a:lnTo>
                  <a:pt x="10151" y="496437"/>
                </a:lnTo>
                <a:lnTo>
                  <a:pt x="72" y="447895"/>
                </a:lnTo>
                <a:lnTo>
                  <a:pt x="0" y="429737"/>
                </a:lnTo>
                <a:lnTo>
                  <a:pt x="0" y="430164"/>
                </a:lnTo>
                <a:close/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58740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87"/>
                </a:lnTo>
                <a:lnTo>
                  <a:pt x="0" y="56359"/>
                </a:lnTo>
                <a:lnTo>
                  <a:pt x="4" y="314902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9"/>
                </a:lnTo>
                <a:lnTo>
                  <a:pt x="357934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59152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4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28" y="13281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59152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2"/>
                </a:lnTo>
                <a:lnTo>
                  <a:pt x="371165" y="56352"/>
                </a:lnTo>
                <a:lnTo>
                  <a:pt x="357928" y="13287"/>
                </a:lnTo>
                <a:lnTo>
                  <a:pt x="314861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8740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35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35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83" y="334374"/>
                </a:lnTo>
                <a:lnTo>
                  <a:pt x="371170" y="314917"/>
                </a:lnTo>
                <a:lnTo>
                  <a:pt x="371165" y="56366"/>
                </a:lnTo>
                <a:lnTo>
                  <a:pt x="357934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58740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8"/>
                </a:lnTo>
                <a:lnTo>
                  <a:pt x="371170" y="314908"/>
                </a:lnTo>
                <a:lnTo>
                  <a:pt x="371165" y="56359"/>
                </a:lnTo>
                <a:lnTo>
                  <a:pt x="357934" y="1327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58740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45752" y="426"/>
                </a:lnTo>
                <a:lnTo>
                  <a:pt x="36855" y="1440"/>
                </a:lnTo>
                <a:lnTo>
                  <a:pt x="28735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35" y="357978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83" y="334352"/>
                </a:lnTo>
                <a:lnTo>
                  <a:pt x="371170" y="314901"/>
                </a:lnTo>
                <a:lnTo>
                  <a:pt x="371165" y="56359"/>
                </a:lnTo>
                <a:lnTo>
                  <a:pt x="357934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22714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22714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7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3126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8"/>
                </a:lnTo>
                <a:lnTo>
                  <a:pt x="371150" y="56359"/>
                </a:lnTo>
                <a:lnTo>
                  <a:pt x="357926" y="13281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23126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28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8"/>
                </a:lnTo>
                <a:lnTo>
                  <a:pt x="371154" y="314902"/>
                </a:lnTo>
                <a:lnTo>
                  <a:pt x="371150" y="56352"/>
                </a:lnTo>
                <a:lnTo>
                  <a:pt x="357926" y="13287"/>
                </a:lnTo>
                <a:lnTo>
                  <a:pt x="314848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22714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13228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28" y="357989"/>
                </a:lnTo>
                <a:lnTo>
                  <a:pt x="56297" y="371223"/>
                </a:lnTo>
                <a:lnTo>
                  <a:pt x="69593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4"/>
                </a:lnTo>
                <a:lnTo>
                  <a:pt x="371154" y="314917"/>
                </a:lnTo>
                <a:lnTo>
                  <a:pt x="371150" y="56366"/>
                </a:lnTo>
                <a:lnTo>
                  <a:pt x="357920" y="13291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2714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79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20" y="13283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22714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46" y="0"/>
                </a:moveTo>
                <a:lnTo>
                  <a:pt x="69913" y="0"/>
                </a:lnTo>
                <a:lnTo>
                  <a:pt x="56432" y="53"/>
                </a:lnTo>
                <a:lnTo>
                  <a:pt x="45744" y="426"/>
                </a:lnTo>
                <a:lnTo>
                  <a:pt x="36842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7" y="371208"/>
                </a:lnTo>
                <a:lnTo>
                  <a:pt x="69593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9"/>
                </a:lnTo>
                <a:lnTo>
                  <a:pt x="357920" y="13275"/>
                </a:lnTo>
                <a:lnTo>
                  <a:pt x="314848" y="53"/>
                </a:lnTo>
                <a:lnTo>
                  <a:pt x="301546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86262" y="725917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87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63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86262" y="655807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32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86673" y="5860094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1"/>
                </a:lnTo>
                <a:lnTo>
                  <a:pt x="0" y="56359"/>
                </a:lnTo>
                <a:lnTo>
                  <a:pt x="4" y="314908"/>
                </a:lnTo>
                <a:lnTo>
                  <a:pt x="13235" y="357974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8"/>
                </a:lnTo>
                <a:lnTo>
                  <a:pt x="371165" y="56359"/>
                </a:lnTo>
                <a:lnTo>
                  <a:pt x="357932" y="13281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86673" y="516211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5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5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77" y="334358"/>
                </a:lnTo>
                <a:lnTo>
                  <a:pt x="371169" y="314902"/>
                </a:lnTo>
                <a:lnTo>
                  <a:pt x="371165" y="56352"/>
                </a:lnTo>
                <a:lnTo>
                  <a:pt x="357932" y="13287"/>
                </a:lnTo>
                <a:lnTo>
                  <a:pt x="314857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6262" y="446100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2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50" y="367863"/>
                </a:lnTo>
                <a:lnTo>
                  <a:pt x="369783" y="334374"/>
                </a:lnTo>
                <a:lnTo>
                  <a:pt x="371169" y="314917"/>
                </a:lnTo>
                <a:lnTo>
                  <a:pt x="371165" y="56366"/>
                </a:lnTo>
                <a:lnTo>
                  <a:pt x="357935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86262" y="376304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43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65"/>
                </a:lnTo>
                <a:lnTo>
                  <a:pt x="371169" y="314910"/>
                </a:lnTo>
                <a:lnTo>
                  <a:pt x="371165" y="56359"/>
                </a:lnTo>
                <a:lnTo>
                  <a:pt x="357935" y="13283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86262" y="306193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41" y="53"/>
                </a:lnTo>
                <a:lnTo>
                  <a:pt x="45757" y="426"/>
                </a:lnTo>
                <a:lnTo>
                  <a:pt x="36857" y="1440"/>
                </a:lnTo>
                <a:lnTo>
                  <a:pt x="28734" y="3413"/>
                </a:lnTo>
                <a:lnTo>
                  <a:pt x="1392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43" y="357978"/>
                </a:lnTo>
                <a:lnTo>
                  <a:pt x="56312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50" y="367847"/>
                </a:lnTo>
                <a:lnTo>
                  <a:pt x="369783" y="334352"/>
                </a:lnTo>
                <a:lnTo>
                  <a:pt x="371169" y="314901"/>
                </a:lnTo>
                <a:lnTo>
                  <a:pt x="371165" y="56359"/>
                </a:lnTo>
                <a:lnTo>
                  <a:pt x="357935" y="13275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13150" y="726638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1"/>
                </a:lnTo>
                <a:lnTo>
                  <a:pt x="0" y="56359"/>
                </a:lnTo>
                <a:lnTo>
                  <a:pt x="4" y="314911"/>
                </a:lnTo>
                <a:lnTo>
                  <a:pt x="13228" y="357983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59"/>
                </a:lnTo>
                <a:lnTo>
                  <a:pt x="357932" y="13291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13150" y="6563923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7"/>
                </a:lnTo>
                <a:lnTo>
                  <a:pt x="0" y="56365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65"/>
                </a:lnTo>
                <a:lnTo>
                  <a:pt x="357932" y="13287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13150" y="5865962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2"/>
                </a:lnTo>
                <a:lnTo>
                  <a:pt x="4" y="314895"/>
                </a:lnTo>
                <a:lnTo>
                  <a:pt x="13228" y="357981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0"/>
                </a:lnTo>
                <a:lnTo>
                  <a:pt x="371154" y="314895"/>
                </a:lnTo>
                <a:lnTo>
                  <a:pt x="371150" y="56352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13150" y="516797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96"/>
                </a:lnTo>
                <a:lnTo>
                  <a:pt x="0" y="56374"/>
                </a:lnTo>
                <a:lnTo>
                  <a:pt x="4" y="314911"/>
                </a:lnTo>
                <a:lnTo>
                  <a:pt x="13228" y="357989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63"/>
                </a:lnTo>
                <a:lnTo>
                  <a:pt x="369768" y="334371"/>
                </a:lnTo>
                <a:lnTo>
                  <a:pt x="371154" y="314911"/>
                </a:lnTo>
                <a:lnTo>
                  <a:pt x="371150" y="56374"/>
                </a:lnTo>
                <a:lnTo>
                  <a:pt x="357932" y="13296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13150" y="4455149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89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23"/>
                </a:lnTo>
                <a:lnTo>
                  <a:pt x="69608" y="371276"/>
                </a:lnTo>
                <a:lnTo>
                  <a:pt x="301241" y="371276"/>
                </a:lnTo>
                <a:lnTo>
                  <a:pt x="342435" y="367863"/>
                </a:lnTo>
                <a:lnTo>
                  <a:pt x="369768" y="334365"/>
                </a:lnTo>
                <a:lnTo>
                  <a:pt x="371154" y="314910"/>
                </a:lnTo>
                <a:lnTo>
                  <a:pt x="371150" y="56359"/>
                </a:lnTo>
                <a:lnTo>
                  <a:pt x="357932" y="13289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13150" y="3757188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895"/>
                </a:lnTo>
                <a:lnTo>
                  <a:pt x="13228" y="357974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47"/>
                </a:lnTo>
                <a:lnTo>
                  <a:pt x="369768" y="334356"/>
                </a:lnTo>
                <a:lnTo>
                  <a:pt x="371154" y="314895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13150" y="3059211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01561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8" y="13272"/>
                </a:lnTo>
                <a:lnTo>
                  <a:pt x="0" y="56350"/>
                </a:lnTo>
                <a:lnTo>
                  <a:pt x="4" y="314901"/>
                </a:lnTo>
                <a:lnTo>
                  <a:pt x="13228" y="357970"/>
                </a:lnTo>
                <a:lnTo>
                  <a:pt x="56306" y="371208"/>
                </a:lnTo>
                <a:lnTo>
                  <a:pt x="69608" y="371261"/>
                </a:lnTo>
                <a:lnTo>
                  <a:pt x="301241" y="371261"/>
                </a:lnTo>
                <a:lnTo>
                  <a:pt x="342435" y="367832"/>
                </a:lnTo>
                <a:lnTo>
                  <a:pt x="369768" y="334352"/>
                </a:lnTo>
                <a:lnTo>
                  <a:pt x="371154" y="314901"/>
                </a:lnTo>
                <a:lnTo>
                  <a:pt x="371150" y="56350"/>
                </a:lnTo>
                <a:lnTo>
                  <a:pt x="357932" y="13272"/>
                </a:lnTo>
                <a:lnTo>
                  <a:pt x="314855" y="53"/>
                </a:lnTo>
                <a:lnTo>
                  <a:pt x="301561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82918" y="7259172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8" y="53"/>
                </a:lnTo>
                <a:lnTo>
                  <a:pt x="13228" y="13287"/>
                </a:lnTo>
                <a:lnTo>
                  <a:pt x="0" y="56359"/>
                </a:lnTo>
                <a:lnTo>
                  <a:pt x="4" y="314910"/>
                </a:lnTo>
                <a:lnTo>
                  <a:pt x="13228" y="357987"/>
                </a:lnTo>
                <a:lnTo>
                  <a:pt x="56306" y="371208"/>
                </a:lnTo>
                <a:lnTo>
                  <a:pt x="69608" y="371261"/>
                </a:lnTo>
                <a:lnTo>
                  <a:pt x="1210947" y="371261"/>
                </a:lnTo>
                <a:lnTo>
                  <a:pt x="1252141" y="367863"/>
                </a:lnTo>
                <a:lnTo>
                  <a:pt x="1279474" y="334365"/>
                </a:lnTo>
                <a:lnTo>
                  <a:pt x="1280861" y="314910"/>
                </a:lnTo>
                <a:lnTo>
                  <a:pt x="1280856" y="56359"/>
                </a:lnTo>
                <a:lnTo>
                  <a:pt x="1267627" y="13287"/>
                </a:lnTo>
                <a:lnTo>
                  <a:pt x="1224548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F6DC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36380" y="6561195"/>
            <a:ext cx="1174115" cy="371475"/>
          </a:xfrm>
          <a:custGeom>
            <a:avLst/>
            <a:gdLst/>
            <a:ahLst/>
            <a:cxnLst/>
            <a:rect l="l" t="t" r="r" b="b"/>
            <a:pathLst>
              <a:path w="1174114" h="371475">
                <a:moveTo>
                  <a:pt x="110432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34" y="13287"/>
                </a:lnTo>
                <a:lnTo>
                  <a:pt x="0" y="56365"/>
                </a:lnTo>
                <a:lnTo>
                  <a:pt x="4" y="314910"/>
                </a:lnTo>
                <a:lnTo>
                  <a:pt x="13234" y="357985"/>
                </a:lnTo>
                <a:lnTo>
                  <a:pt x="56312" y="371223"/>
                </a:lnTo>
                <a:lnTo>
                  <a:pt x="69608" y="371276"/>
                </a:lnTo>
                <a:lnTo>
                  <a:pt x="1104008" y="371276"/>
                </a:lnTo>
                <a:lnTo>
                  <a:pt x="1145217" y="367847"/>
                </a:lnTo>
                <a:lnTo>
                  <a:pt x="1172542" y="334365"/>
                </a:lnTo>
                <a:lnTo>
                  <a:pt x="1173922" y="314910"/>
                </a:lnTo>
                <a:lnTo>
                  <a:pt x="1173917" y="56365"/>
                </a:lnTo>
                <a:lnTo>
                  <a:pt x="1160703" y="13287"/>
                </a:lnTo>
                <a:lnTo>
                  <a:pt x="1117624" y="53"/>
                </a:lnTo>
                <a:lnTo>
                  <a:pt x="1104328" y="0"/>
                </a:lnTo>
                <a:close/>
              </a:path>
            </a:pathLst>
          </a:custGeom>
          <a:solidFill>
            <a:srgbClr val="F16F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26398" y="5863218"/>
            <a:ext cx="1194435" cy="371475"/>
          </a:xfrm>
          <a:custGeom>
            <a:avLst/>
            <a:gdLst/>
            <a:ahLst/>
            <a:cxnLst/>
            <a:rect l="l" t="t" r="r" b="b"/>
            <a:pathLst>
              <a:path w="1194435" h="371475">
                <a:moveTo>
                  <a:pt x="1124292" y="0"/>
                </a:moveTo>
                <a:lnTo>
                  <a:pt x="69913" y="0"/>
                </a:lnTo>
                <a:lnTo>
                  <a:pt x="56434" y="53"/>
                </a:lnTo>
                <a:lnTo>
                  <a:pt x="13222" y="13281"/>
                </a:lnTo>
                <a:lnTo>
                  <a:pt x="0" y="56367"/>
                </a:lnTo>
                <a:lnTo>
                  <a:pt x="4" y="314915"/>
                </a:lnTo>
                <a:lnTo>
                  <a:pt x="13222" y="357979"/>
                </a:lnTo>
                <a:lnTo>
                  <a:pt x="56306" y="371208"/>
                </a:lnTo>
                <a:lnTo>
                  <a:pt x="69608" y="371261"/>
                </a:lnTo>
                <a:lnTo>
                  <a:pt x="1123988" y="371261"/>
                </a:lnTo>
                <a:lnTo>
                  <a:pt x="1165181" y="367847"/>
                </a:lnTo>
                <a:lnTo>
                  <a:pt x="1192515" y="334361"/>
                </a:lnTo>
                <a:lnTo>
                  <a:pt x="1193901" y="314915"/>
                </a:lnTo>
                <a:lnTo>
                  <a:pt x="1193897" y="56367"/>
                </a:lnTo>
                <a:lnTo>
                  <a:pt x="1180667" y="13281"/>
                </a:lnTo>
                <a:lnTo>
                  <a:pt x="1137595" y="53"/>
                </a:lnTo>
                <a:lnTo>
                  <a:pt x="1124292" y="0"/>
                </a:lnTo>
                <a:close/>
              </a:path>
            </a:pathLst>
          </a:custGeom>
          <a:solidFill>
            <a:srgbClr val="2E37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07013" y="5162117"/>
            <a:ext cx="1281430" cy="371475"/>
          </a:xfrm>
          <a:custGeom>
            <a:avLst/>
            <a:gdLst/>
            <a:ahLst/>
            <a:cxnLst/>
            <a:rect l="l" t="t" r="r" b="b"/>
            <a:pathLst>
              <a:path w="1281429" h="371475">
                <a:moveTo>
                  <a:pt x="1211252" y="0"/>
                </a:moveTo>
                <a:lnTo>
                  <a:pt x="69898" y="0"/>
                </a:lnTo>
                <a:lnTo>
                  <a:pt x="56421" y="53"/>
                </a:lnTo>
                <a:lnTo>
                  <a:pt x="13234" y="13287"/>
                </a:lnTo>
                <a:lnTo>
                  <a:pt x="0" y="56352"/>
                </a:lnTo>
                <a:lnTo>
                  <a:pt x="4" y="314902"/>
                </a:lnTo>
                <a:lnTo>
                  <a:pt x="13234" y="357979"/>
                </a:lnTo>
                <a:lnTo>
                  <a:pt x="56293" y="371208"/>
                </a:lnTo>
                <a:lnTo>
                  <a:pt x="69593" y="371261"/>
                </a:lnTo>
                <a:lnTo>
                  <a:pt x="1210947" y="371261"/>
                </a:lnTo>
                <a:lnTo>
                  <a:pt x="1252141" y="367847"/>
                </a:lnTo>
                <a:lnTo>
                  <a:pt x="1279474" y="334358"/>
                </a:lnTo>
                <a:lnTo>
                  <a:pt x="1280861" y="314902"/>
                </a:lnTo>
                <a:lnTo>
                  <a:pt x="1280856" y="56352"/>
                </a:lnTo>
                <a:lnTo>
                  <a:pt x="1267627" y="13287"/>
                </a:lnTo>
                <a:lnTo>
                  <a:pt x="1224554" y="53"/>
                </a:lnTo>
                <a:lnTo>
                  <a:pt x="1211252" y="0"/>
                </a:lnTo>
                <a:close/>
              </a:path>
            </a:pathLst>
          </a:custGeom>
          <a:solidFill>
            <a:srgbClr val="0966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7996" y="4461001"/>
            <a:ext cx="1381125" cy="371475"/>
          </a:xfrm>
          <a:custGeom>
            <a:avLst/>
            <a:gdLst/>
            <a:ahLst/>
            <a:cxnLst/>
            <a:rect l="l" t="t" r="r" b="b"/>
            <a:pathLst>
              <a:path w="1381125" h="371475">
                <a:moveTo>
                  <a:pt x="1311378" y="0"/>
                </a:moveTo>
                <a:lnTo>
                  <a:pt x="69928" y="0"/>
                </a:lnTo>
                <a:lnTo>
                  <a:pt x="56447" y="53"/>
                </a:lnTo>
                <a:lnTo>
                  <a:pt x="13243" y="13291"/>
                </a:lnTo>
                <a:lnTo>
                  <a:pt x="0" y="56366"/>
                </a:lnTo>
                <a:lnTo>
                  <a:pt x="4" y="314917"/>
                </a:lnTo>
                <a:lnTo>
                  <a:pt x="13243" y="357989"/>
                </a:lnTo>
                <a:lnTo>
                  <a:pt x="56318" y="371223"/>
                </a:lnTo>
                <a:lnTo>
                  <a:pt x="69623" y="371276"/>
                </a:lnTo>
                <a:lnTo>
                  <a:pt x="1311074" y="371276"/>
                </a:lnTo>
                <a:lnTo>
                  <a:pt x="1352267" y="367863"/>
                </a:lnTo>
                <a:lnTo>
                  <a:pt x="1379601" y="334374"/>
                </a:lnTo>
                <a:lnTo>
                  <a:pt x="1380987" y="314917"/>
                </a:lnTo>
                <a:lnTo>
                  <a:pt x="1380982" y="56366"/>
                </a:lnTo>
                <a:lnTo>
                  <a:pt x="1367753" y="13291"/>
                </a:lnTo>
                <a:lnTo>
                  <a:pt x="1324681" y="53"/>
                </a:lnTo>
                <a:lnTo>
                  <a:pt x="1311378" y="0"/>
                </a:lnTo>
                <a:close/>
              </a:path>
            </a:pathLst>
          </a:custGeom>
          <a:solidFill>
            <a:srgbClr val="169D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36380" y="3763040"/>
            <a:ext cx="1222375" cy="371475"/>
          </a:xfrm>
          <a:custGeom>
            <a:avLst/>
            <a:gdLst/>
            <a:ahLst/>
            <a:cxnLst/>
            <a:rect l="l" t="t" r="r" b="b"/>
            <a:pathLst>
              <a:path w="1222375" h="371475">
                <a:moveTo>
                  <a:pt x="1152502" y="0"/>
                </a:moveTo>
                <a:lnTo>
                  <a:pt x="69928" y="0"/>
                </a:lnTo>
                <a:lnTo>
                  <a:pt x="56447" y="53"/>
                </a:lnTo>
                <a:lnTo>
                  <a:pt x="45758" y="426"/>
                </a:lnTo>
                <a:lnTo>
                  <a:pt x="36851" y="1440"/>
                </a:lnTo>
                <a:lnTo>
                  <a:pt x="28719" y="3413"/>
                </a:lnTo>
                <a:lnTo>
                  <a:pt x="1386" y="36909"/>
                </a:lnTo>
                <a:lnTo>
                  <a:pt x="0" y="56359"/>
                </a:lnTo>
                <a:lnTo>
                  <a:pt x="4" y="314910"/>
                </a:lnTo>
                <a:lnTo>
                  <a:pt x="13234" y="357979"/>
                </a:lnTo>
                <a:lnTo>
                  <a:pt x="56312" y="371208"/>
                </a:lnTo>
                <a:lnTo>
                  <a:pt x="69608" y="371261"/>
                </a:lnTo>
                <a:lnTo>
                  <a:pt x="1152197" y="371261"/>
                </a:lnTo>
                <a:lnTo>
                  <a:pt x="1193391" y="367847"/>
                </a:lnTo>
                <a:lnTo>
                  <a:pt x="1220733" y="334365"/>
                </a:lnTo>
                <a:lnTo>
                  <a:pt x="1222125" y="314910"/>
                </a:lnTo>
                <a:lnTo>
                  <a:pt x="1222121" y="56359"/>
                </a:lnTo>
                <a:lnTo>
                  <a:pt x="1208882" y="13283"/>
                </a:lnTo>
                <a:lnTo>
                  <a:pt x="1165806" y="53"/>
                </a:lnTo>
                <a:lnTo>
                  <a:pt x="1152502" y="0"/>
                </a:lnTo>
                <a:close/>
              </a:path>
            </a:pathLst>
          </a:custGeom>
          <a:solidFill>
            <a:srgbClr val="D3EC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47612" y="3061939"/>
            <a:ext cx="1200150" cy="371475"/>
          </a:xfrm>
          <a:custGeom>
            <a:avLst/>
            <a:gdLst/>
            <a:ahLst/>
            <a:cxnLst/>
            <a:rect l="l" t="t" r="r" b="b"/>
            <a:pathLst>
              <a:path w="1200150" h="371475">
                <a:moveTo>
                  <a:pt x="1130068" y="0"/>
                </a:moveTo>
                <a:lnTo>
                  <a:pt x="69898" y="0"/>
                </a:lnTo>
                <a:lnTo>
                  <a:pt x="56428" y="53"/>
                </a:lnTo>
                <a:lnTo>
                  <a:pt x="45748" y="426"/>
                </a:lnTo>
                <a:lnTo>
                  <a:pt x="36849" y="1440"/>
                </a:lnTo>
                <a:lnTo>
                  <a:pt x="28719" y="3413"/>
                </a:lnTo>
                <a:lnTo>
                  <a:pt x="1386" y="36902"/>
                </a:lnTo>
                <a:lnTo>
                  <a:pt x="0" y="56359"/>
                </a:lnTo>
                <a:lnTo>
                  <a:pt x="4" y="314901"/>
                </a:lnTo>
                <a:lnTo>
                  <a:pt x="13228" y="357978"/>
                </a:lnTo>
                <a:lnTo>
                  <a:pt x="56299" y="371208"/>
                </a:lnTo>
                <a:lnTo>
                  <a:pt x="69593" y="371261"/>
                </a:lnTo>
                <a:lnTo>
                  <a:pt x="1129748" y="371261"/>
                </a:lnTo>
                <a:lnTo>
                  <a:pt x="1170942" y="367847"/>
                </a:lnTo>
                <a:lnTo>
                  <a:pt x="1198276" y="334352"/>
                </a:lnTo>
                <a:lnTo>
                  <a:pt x="1199662" y="314901"/>
                </a:lnTo>
                <a:lnTo>
                  <a:pt x="1199657" y="56359"/>
                </a:lnTo>
                <a:lnTo>
                  <a:pt x="1186434" y="13275"/>
                </a:lnTo>
                <a:lnTo>
                  <a:pt x="1143364" y="53"/>
                </a:lnTo>
                <a:lnTo>
                  <a:pt x="1130068" y="0"/>
                </a:lnTo>
                <a:close/>
              </a:path>
            </a:pathLst>
          </a:custGeom>
          <a:solidFill>
            <a:srgbClr val="999B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83394" y="726627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5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21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1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59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1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1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596"/>
                </a:lnTo>
                <a:lnTo>
                  <a:pt x="279694" y="30063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1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45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3394" y="656829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7"/>
                </a:lnTo>
                <a:lnTo>
                  <a:pt x="203068" y="49720"/>
                </a:lnTo>
                <a:lnTo>
                  <a:pt x="217876" y="97746"/>
                </a:lnTo>
                <a:lnTo>
                  <a:pt x="225472" y="153336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30"/>
                </a:lnTo>
                <a:lnTo>
                  <a:pt x="318088" y="17717"/>
                </a:lnTo>
                <a:lnTo>
                  <a:pt x="340628" y="50482"/>
                </a:lnTo>
                <a:lnTo>
                  <a:pt x="357922" y="98048"/>
                </a:lnTo>
                <a:lnTo>
                  <a:pt x="366827" y="153336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83394" y="5870321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7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26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2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08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42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1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07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83394" y="5172344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49"/>
                </a:lnTo>
                <a:lnTo>
                  <a:pt x="0" y="183459"/>
                </a:lnTo>
                <a:lnTo>
                  <a:pt x="1277" y="219848"/>
                </a:lnTo>
                <a:lnTo>
                  <a:pt x="11495" y="284576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4"/>
                </a:lnTo>
                <a:lnTo>
                  <a:pt x="174755" y="219848"/>
                </a:lnTo>
                <a:lnTo>
                  <a:pt x="176098" y="183459"/>
                </a:lnTo>
                <a:lnTo>
                  <a:pt x="174760" y="147186"/>
                </a:lnTo>
                <a:lnTo>
                  <a:pt x="164017" y="82327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94"/>
                </a:lnTo>
                <a:lnTo>
                  <a:pt x="183408" y="16712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49"/>
                </a:lnTo>
                <a:lnTo>
                  <a:pt x="226420" y="183459"/>
                </a:lnTo>
                <a:lnTo>
                  <a:pt x="225471" y="213600"/>
                </a:lnTo>
                <a:lnTo>
                  <a:pt x="217876" y="269156"/>
                </a:lnTo>
                <a:lnTo>
                  <a:pt x="203068" y="317102"/>
                </a:lnTo>
                <a:lnTo>
                  <a:pt x="171907" y="359572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4"/>
                </a:lnTo>
                <a:lnTo>
                  <a:pt x="315034" y="219848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6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9"/>
                </a:lnTo>
                <a:lnTo>
                  <a:pt x="367939" y="183459"/>
                </a:lnTo>
                <a:lnTo>
                  <a:pt x="366823" y="213600"/>
                </a:lnTo>
                <a:lnTo>
                  <a:pt x="357922" y="268854"/>
                </a:lnTo>
                <a:lnTo>
                  <a:pt x="340628" y="316420"/>
                </a:lnTo>
                <a:lnTo>
                  <a:pt x="318088" y="349185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11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83"/>
                </a:lnTo>
                <a:lnTo>
                  <a:pt x="412857" y="30668"/>
                </a:lnTo>
                <a:lnTo>
                  <a:pt x="377476" y="3408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83394" y="4459523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43"/>
                </a:lnTo>
                <a:lnTo>
                  <a:pt x="0" y="183428"/>
                </a:lnTo>
                <a:lnTo>
                  <a:pt x="1277" y="219836"/>
                </a:lnTo>
                <a:lnTo>
                  <a:pt x="11495" y="284581"/>
                </a:lnTo>
                <a:lnTo>
                  <a:pt x="31149" y="336528"/>
                </a:lnTo>
                <a:lnTo>
                  <a:pt x="69189" y="366887"/>
                </a:lnTo>
                <a:lnTo>
                  <a:pt x="102732" y="366887"/>
                </a:lnTo>
                <a:lnTo>
                  <a:pt x="143317" y="336528"/>
                </a:lnTo>
                <a:lnTo>
                  <a:pt x="164024" y="284548"/>
                </a:lnTo>
                <a:lnTo>
                  <a:pt x="174755" y="219836"/>
                </a:lnTo>
                <a:lnTo>
                  <a:pt x="176098" y="183428"/>
                </a:lnTo>
                <a:lnTo>
                  <a:pt x="174760" y="147177"/>
                </a:lnTo>
                <a:lnTo>
                  <a:pt x="164017" y="82320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706"/>
                </a:lnTo>
                <a:lnTo>
                  <a:pt x="203068" y="49728"/>
                </a:lnTo>
                <a:lnTo>
                  <a:pt x="217876" y="97755"/>
                </a:lnTo>
                <a:lnTo>
                  <a:pt x="225472" y="153334"/>
                </a:lnTo>
                <a:lnTo>
                  <a:pt x="226420" y="183428"/>
                </a:lnTo>
                <a:lnTo>
                  <a:pt x="225471" y="213572"/>
                </a:lnTo>
                <a:lnTo>
                  <a:pt x="217876" y="269138"/>
                </a:lnTo>
                <a:lnTo>
                  <a:pt x="203068" y="317095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887"/>
                </a:lnTo>
                <a:lnTo>
                  <a:pt x="232714" y="366887"/>
                </a:lnTo>
                <a:lnTo>
                  <a:pt x="249820" y="363513"/>
                </a:lnTo>
                <a:lnTo>
                  <a:pt x="279694" y="336528"/>
                </a:lnTo>
                <a:lnTo>
                  <a:pt x="303020" y="284548"/>
                </a:lnTo>
                <a:lnTo>
                  <a:pt x="315034" y="219836"/>
                </a:lnTo>
                <a:lnTo>
                  <a:pt x="316580" y="182910"/>
                </a:lnTo>
                <a:lnTo>
                  <a:pt x="315074" y="146325"/>
                </a:lnTo>
                <a:lnTo>
                  <a:pt x="303020" y="81602"/>
                </a:lnTo>
                <a:lnTo>
                  <a:pt x="279694" y="30070"/>
                </a:lnTo>
                <a:lnTo>
                  <a:pt x="249820" y="3340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44"/>
                </a:lnTo>
                <a:lnTo>
                  <a:pt x="366827" y="153334"/>
                </a:lnTo>
                <a:lnTo>
                  <a:pt x="367939" y="183428"/>
                </a:lnTo>
                <a:lnTo>
                  <a:pt x="366823" y="213572"/>
                </a:lnTo>
                <a:lnTo>
                  <a:pt x="357922" y="268842"/>
                </a:lnTo>
                <a:lnTo>
                  <a:pt x="340628" y="316418"/>
                </a:lnTo>
                <a:lnTo>
                  <a:pt x="318088" y="349172"/>
                </a:lnTo>
                <a:lnTo>
                  <a:pt x="301553" y="361645"/>
                </a:lnTo>
                <a:lnTo>
                  <a:pt x="300167" y="363397"/>
                </a:lnTo>
                <a:lnTo>
                  <a:pt x="301553" y="366186"/>
                </a:lnTo>
                <a:lnTo>
                  <a:pt x="303306" y="366887"/>
                </a:lnTo>
                <a:lnTo>
                  <a:pt x="358505" y="366887"/>
                </a:lnTo>
                <a:lnTo>
                  <a:pt x="395594" y="353133"/>
                </a:lnTo>
                <a:lnTo>
                  <a:pt x="429265" y="311856"/>
                </a:lnTo>
                <a:lnTo>
                  <a:pt x="453247" y="252109"/>
                </a:lnTo>
                <a:lnTo>
                  <a:pt x="461238" y="182910"/>
                </a:lnTo>
                <a:lnTo>
                  <a:pt x="459240" y="147177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83394" y="3761547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80"/>
                </a:lnTo>
                <a:lnTo>
                  <a:pt x="5109" y="113339"/>
                </a:lnTo>
                <a:lnTo>
                  <a:pt x="0" y="183443"/>
                </a:lnTo>
                <a:lnTo>
                  <a:pt x="1277" y="219842"/>
                </a:lnTo>
                <a:lnTo>
                  <a:pt x="11495" y="284575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41"/>
                </a:lnTo>
                <a:lnTo>
                  <a:pt x="174755" y="219842"/>
                </a:lnTo>
                <a:lnTo>
                  <a:pt x="176098" y="183443"/>
                </a:lnTo>
                <a:lnTo>
                  <a:pt x="174760" y="147186"/>
                </a:lnTo>
                <a:lnTo>
                  <a:pt x="164017" y="82318"/>
                </a:lnTo>
                <a:lnTo>
                  <a:pt x="143317" y="30365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386"/>
                </a:lnTo>
                <a:lnTo>
                  <a:pt x="166329" y="3489"/>
                </a:lnTo>
                <a:lnTo>
                  <a:pt x="171907" y="6278"/>
                </a:lnTo>
                <a:lnTo>
                  <a:pt x="183408" y="16699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5"/>
                </a:lnTo>
                <a:lnTo>
                  <a:pt x="217876" y="269141"/>
                </a:lnTo>
                <a:lnTo>
                  <a:pt x="203068" y="317102"/>
                </a:lnTo>
                <a:lnTo>
                  <a:pt x="171907" y="359557"/>
                </a:lnTo>
                <a:lnTo>
                  <a:pt x="164927" y="364449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41"/>
                </a:lnTo>
                <a:lnTo>
                  <a:pt x="315034" y="219842"/>
                </a:lnTo>
                <a:lnTo>
                  <a:pt x="316580" y="182925"/>
                </a:lnTo>
                <a:lnTo>
                  <a:pt x="315074" y="146329"/>
                </a:lnTo>
                <a:lnTo>
                  <a:pt x="303020" y="81596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38"/>
                </a:lnTo>
                <a:lnTo>
                  <a:pt x="305043" y="7345"/>
                </a:lnTo>
                <a:lnTo>
                  <a:pt x="318088" y="17724"/>
                </a:lnTo>
                <a:lnTo>
                  <a:pt x="340628" y="50482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5"/>
                </a:lnTo>
                <a:lnTo>
                  <a:pt x="357922" y="268851"/>
                </a:lnTo>
                <a:lnTo>
                  <a:pt x="340628" y="316414"/>
                </a:lnTo>
                <a:lnTo>
                  <a:pt x="318088" y="349176"/>
                </a:lnTo>
                <a:lnTo>
                  <a:pt x="301553" y="361660"/>
                </a:lnTo>
                <a:lnTo>
                  <a:pt x="300167" y="363413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1"/>
                </a:lnTo>
                <a:lnTo>
                  <a:pt x="429265" y="311856"/>
                </a:lnTo>
                <a:lnTo>
                  <a:pt x="453247" y="252105"/>
                </a:lnTo>
                <a:lnTo>
                  <a:pt x="461238" y="182925"/>
                </a:lnTo>
                <a:lnTo>
                  <a:pt x="459240" y="147186"/>
                </a:lnTo>
                <a:lnTo>
                  <a:pt x="443255" y="82976"/>
                </a:lnTo>
                <a:lnTo>
                  <a:pt x="412857" y="30655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83394" y="3063570"/>
            <a:ext cx="461645" cy="367030"/>
          </a:xfrm>
          <a:custGeom>
            <a:avLst/>
            <a:gdLst/>
            <a:ahLst/>
            <a:cxnLst/>
            <a:rect l="l" t="t" r="r" b="b"/>
            <a:pathLst>
              <a:path w="461645" h="367029">
                <a:moveTo>
                  <a:pt x="102732" y="0"/>
                </a:moveTo>
                <a:lnTo>
                  <a:pt x="69189" y="0"/>
                </a:lnTo>
                <a:lnTo>
                  <a:pt x="55528" y="3374"/>
                </a:lnTo>
                <a:lnTo>
                  <a:pt x="20436" y="53995"/>
                </a:lnTo>
                <a:lnTo>
                  <a:pt x="5109" y="113353"/>
                </a:lnTo>
                <a:lnTo>
                  <a:pt x="0" y="183443"/>
                </a:lnTo>
                <a:lnTo>
                  <a:pt x="1277" y="219840"/>
                </a:lnTo>
                <a:lnTo>
                  <a:pt x="11495" y="284569"/>
                </a:lnTo>
                <a:lnTo>
                  <a:pt x="31149" y="336530"/>
                </a:lnTo>
                <a:lnTo>
                  <a:pt x="69189" y="366902"/>
                </a:lnTo>
                <a:lnTo>
                  <a:pt x="102732" y="366902"/>
                </a:lnTo>
                <a:lnTo>
                  <a:pt x="143317" y="336530"/>
                </a:lnTo>
                <a:lnTo>
                  <a:pt x="164024" y="284537"/>
                </a:lnTo>
                <a:lnTo>
                  <a:pt x="174755" y="219840"/>
                </a:lnTo>
                <a:lnTo>
                  <a:pt x="176098" y="183443"/>
                </a:lnTo>
                <a:lnTo>
                  <a:pt x="174760" y="147184"/>
                </a:lnTo>
                <a:lnTo>
                  <a:pt x="164017" y="82333"/>
                </a:lnTo>
                <a:lnTo>
                  <a:pt x="143317" y="30372"/>
                </a:lnTo>
                <a:lnTo>
                  <a:pt x="102732" y="0"/>
                </a:lnTo>
                <a:close/>
              </a:path>
              <a:path w="461645" h="367029">
                <a:moveTo>
                  <a:pt x="232714" y="0"/>
                </a:moveTo>
                <a:lnTo>
                  <a:pt x="171907" y="0"/>
                </a:lnTo>
                <a:lnTo>
                  <a:pt x="166329" y="1402"/>
                </a:lnTo>
                <a:lnTo>
                  <a:pt x="166329" y="3505"/>
                </a:lnTo>
                <a:lnTo>
                  <a:pt x="171907" y="6294"/>
                </a:lnTo>
                <a:lnTo>
                  <a:pt x="183408" y="16706"/>
                </a:lnTo>
                <a:lnTo>
                  <a:pt x="203068" y="49726"/>
                </a:lnTo>
                <a:lnTo>
                  <a:pt x="217876" y="97748"/>
                </a:lnTo>
                <a:lnTo>
                  <a:pt x="225472" y="153343"/>
                </a:lnTo>
                <a:lnTo>
                  <a:pt x="226420" y="183443"/>
                </a:lnTo>
                <a:lnTo>
                  <a:pt x="225471" y="213587"/>
                </a:lnTo>
                <a:lnTo>
                  <a:pt x="217876" y="269153"/>
                </a:lnTo>
                <a:lnTo>
                  <a:pt x="203068" y="317110"/>
                </a:lnTo>
                <a:lnTo>
                  <a:pt x="171907" y="359557"/>
                </a:lnTo>
                <a:lnTo>
                  <a:pt x="164927" y="364464"/>
                </a:lnTo>
                <a:lnTo>
                  <a:pt x="164927" y="366902"/>
                </a:lnTo>
                <a:lnTo>
                  <a:pt x="232714" y="366902"/>
                </a:lnTo>
                <a:lnTo>
                  <a:pt x="249820" y="363528"/>
                </a:lnTo>
                <a:lnTo>
                  <a:pt x="279694" y="336530"/>
                </a:lnTo>
                <a:lnTo>
                  <a:pt x="303020" y="284537"/>
                </a:lnTo>
                <a:lnTo>
                  <a:pt x="315035" y="219840"/>
                </a:lnTo>
                <a:lnTo>
                  <a:pt x="316580" y="182925"/>
                </a:lnTo>
                <a:lnTo>
                  <a:pt x="315074" y="146338"/>
                </a:lnTo>
                <a:lnTo>
                  <a:pt x="303020" y="81605"/>
                </a:lnTo>
                <a:lnTo>
                  <a:pt x="279694" y="30076"/>
                </a:lnTo>
                <a:lnTo>
                  <a:pt x="249820" y="3342"/>
                </a:lnTo>
                <a:lnTo>
                  <a:pt x="232714" y="0"/>
                </a:lnTo>
                <a:close/>
              </a:path>
              <a:path w="461645" h="367029">
                <a:moveTo>
                  <a:pt x="358505" y="0"/>
                </a:moveTo>
                <a:lnTo>
                  <a:pt x="298399" y="0"/>
                </a:lnTo>
                <a:lnTo>
                  <a:pt x="298048" y="2453"/>
                </a:lnTo>
                <a:lnTo>
                  <a:pt x="305043" y="7330"/>
                </a:lnTo>
                <a:lnTo>
                  <a:pt x="318088" y="17719"/>
                </a:lnTo>
                <a:lnTo>
                  <a:pt x="340628" y="50488"/>
                </a:lnTo>
                <a:lnTo>
                  <a:pt x="357922" y="98051"/>
                </a:lnTo>
                <a:lnTo>
                  <a:pt x="366827" y="153343"/>
                </a:lnTo>
                <a:lnTo>
                  <a:pt x="367939" y="183443"/>
                </a:lnTo>
                <a:lnTo>
                  <a:pt x="366823" y="213587"/>
                </a:lnTo>
                <a:lnTo>
                  <a:pt x="357922" y="268858"/>
                </a:lnTo>
                <a:lnTo>
                  <a:pt x="340628" y="316418"/>
                </a:lnTo>
                <a:lnTo>
                  <a:pt x="318088" y="349170"/>
                </a:lnTo>
                <a:lnTo>
                  <a:pt x="301553" y="361660"/>
                </a:lnTo>
                <a:lnTo>
                  <a:pt x="300167" y="363397"/>
                </a:lnTo>
                <a:lnTo>
                  <a:pt x="301553" y="366201"/>
                </a:lnTo>
                <a:lnTo>
                  <a:pt x="303306" y="366902"/>
                </a:lnTo>
                <a:lnTo>
                  <a:pt x="358505" y="366902"/>
                </a:lnTo>
                <a:lnTo>
                  <a:pt x="395594" y="353143"/>
                </a:lnTo>
                <a:lnTo>
                  <a:pt x="429265" y="311871"/>
                </a:lnTo>
                <a:lnTo>
                  <a:pt x="453247" y="252113"/>
                </a:lnTo>
                <a:lnTo>
                  <a:pt x="461238" y="182925"/>
                </a:lnTo>
                <a:lnTo>
                  <a:pt x="459240" y="147184"/>
                </a:lnTo>
                <a:lnTo>
                  <a:pt x="443255" y="82976"/>
                </a:lnTo>
                <a:lnTo>
                  <a:pt x="412857" y="30661"/>
                </a:lnTo>
                <a:lnTo>
                  <a:pt x="377476" y="3406"/>
                </a:lnTo>
                <a:lnTo>
                  <a:pt x="35850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06011" y="7444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37090" y="7387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99306" y="67437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30385" y="668689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5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99306" y="604512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30385" y="598832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99306" y="534714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30385" y="5290347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99306" y="4640788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30385" y="4583988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799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99306" y="3942811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30385" y="388599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614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899306" y="324485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4992" y="0"/>
                </a:lnTo>
              </a:path>
            </a:pathLst>
          </a:custGeom>
          <a:ln w="27844">
            <a:solidFill>
              <a:srgbClr val="0424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30385" y="3188035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0"/>
                </a:moveTo>
                <a:lnTo>
                  <a:pt x="0" y="113598"/>
                </a:lnTo>
                <a:lnTo>
                  <a:pt x="113598" y="56814"/>
                </a:lnTo>
                <a:lnTo>
                  <a:pt x="0" y="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06242" y="4455586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39">
                <a:moveTo>
                  <a:pt x="218622" y="316230"/>
                </a:moveTo>
                <a:lnTo>
                  <a:pt x="182151" y="316230"/>
                </a:lnTo>
                <a:lnTo>
                  <a:pt x="197014" y="320040"/>
                </a:lnTo>
                <a:lnTo>
                  <a:pt x="205775" y="326390"/>
                </a:lnTo>
                <a:lnTo>
                  <a:pt x="209932" y="332740"/>
                </a:lnTo>
                <a:lnTo>
                  <a:pt x="210985" y="335280"/>
                </a:lnTo>
                <a:lnTo>
                  <a:pt x="216404" y="347980"/>
                </a:lnTo>
                <a:lnTo>
                  <a:pt x="225610" y="359410"/>
                </a:lnTo>
                <a:lnTo>
                  <a:pt x="240134" y="368300"/>
                </a:lnTo>
                <a:lnTo>
                  <a:pt x="261506" y="370840"/>
                </a:lnTo>
                <a:lnTo>
                  <a:pt x="269949" y="370840"/>
                </a:lnTo>
                <a:lnTo>
                  <a:pt x="269954" y="354330"/>
                </a:lnTo>
                <a:lnTo>
                  <a:pt x="253078" y="354330"/>
                </a:lnTo>
                <a:lnTo>
                  <a:pt x="242806" y="350520"/>
                </a:lnTo>
                <a:lnTo>
                  <a:pt x="235550" y="345440"/>
                </a:lnTo>
                <a:lnTo>
                  <a:pt x="230577" y="339090"/>
                </a:lnTo>
                <a:lnTo>
                  <a:pt x="227155" y="330200"/>
                </a:lnTo>
                <a:lnTo>
                  <a:pt x="222881" y="321310"/>
                </a:lnTo>
                <a:lnTo>
                  <a:pt x="218622" y="316230"/>
                </a:lnTo>
                <a:close/>
              </a:path>
              <a:path w="304164" h="370839">
                <a:moveTo>
                  <a:pt x="253093" y="317500"/>
                </a:moveTo>
                <a:lnTo>
                  <a:pt x="253078" y="354330"/>
                </a:lnTo>
                <a:lnTo>
                  <a:pt x="269954" y="354330"/>
                </a:lnTo>
                <a:lnTo>
                  <a:pt x="269964" y="325120"/>
                </a:lnTo>
                <a:lnTo>
                  <a:pt x="263700" y="323850"/>
                </a:lnTo>
                <a:lnTo>
                  <a:pt x="258061" y="321310"/>
                </a:lnTo>
                <a:lnTo>
                  <a:pt x="253093" y="317500"/>
                </a:lnTo>
                <a:close/>
              </a:path>
              <a:path w="304164" h="370839">
                <a:moveTo>
                  <a:pt x="39276" y="262890"/>
                </a:moveTo>
                <a:lnTo>
                  <a:pt x="36975" y="262890"/>
                </a:lnTo>
                <a:lnTo>
                  <a:pt x="34704" y="267970"/>
                </a:lnTo>
                <a:lnTo>
                  <a:pt x="33744" y="273050"/>
                </a:lnTo>
                <a:lnTo>
                  <a:pt x="33744" y="279400"/>
                </a:lnTo>
                <a:lnTo>
                  <a:pt x="45466" y="316230"/>
                </a:lnTo>
                <a:lnTo>
                  <a:pt x="86025" y="337820"/>
                </a:lnTo>
                <a:lnTo>
                  <a:pt x="98697" y="336550"/>
                </a:lnTo>
                <a:lnTo>
                  <a:pt x="109894" y="332740"/>
                </a:lnTo>
                <a:lnTo>
                  <a:pt x="118600" y="328930"/>
                </a:lnTo>
                <a:lnTo>
                  <a:pt x="143741" y="328930"/>
                </a:lnTo>
                <a:lnTo>
                  <a:pt x="146206" y="327660"/>
                </a:lnTo>
                <a:lnTo>
                  <a:pt x="152265" y="323850"/>
                </a:lnTo>
                <a:lnTo>
                  <a:pt x="156620" y="321310"/>
                </a:lnTo>
                <a:lnTo>
                  <a:pt x="87669" y="321310"/>
                </a:lnTo>
                <a:lnTo>
                  <a:pt x="79312" y="318770"/>
                </a:lnTo>
                <a:lnTo>
                  <a:pt x="55994" y="299720"/>
                </a:lnTo>
                <a:lnTo>
                  <a:pt x="55583" y="298450"/>
                </a:lnTo>
                <a:lnTo>
                  <a:pt x="53785" y="295910"/>
                </a:lnTo>
                <a:lnTo>
                  <a:pt x="50615" y="287020"/>
                </a:lnTo>
                <a:lnTo>
                  <a:pt x="50615" y="274320"/>
                </a:lnTo>
                <a:lnTo>
                  <a:pt x="51392" y="270510"/>
                </a:lnTo>
                <a:lnTo>
                  <a:pt x="52794" y="267970"/>
                </a:lnTo>
                <a:lnTo>
                  <a:pt x="49883" y="267970"/>
                </a:lnTo>
                <a:lnTo>
                  <a:pt x="46987" y="266700"/>
                </a:lnTo>
                <a:lnTo>
                  <a:pt x="41471" y="264160"/>
                </a:lnTo>
                <a:lnTo>
                  <a:pt x="39276" y="262890"/>
                </a:lnTo>
                <a:close/>
              </a:path>
              <a:path w="304164" h="370839">
                <a:moveTo>
                  <a:pt x="143741" y="328930"/>
                </a:moveTo>
                <a:lnTo>
                  <a:pt x="118600" y="328930"/>
                </a:lnTo>
                <a:lnTo>
                  <a:pt x="132285" y="331470"/>
                </a:lnTo>
                <a:lnTo>
                  <a:pt x="141275" y="330200"/>
                </a:lnTo>
                <a:lnTo>
                  <a:pt x="143741" y="328930"/>
                </a:lnTo>
                <a:close/>
              </a:path>
              <a:path w="304164" h="370839">
                <a:moveTo>
                  <a:pt x="118920" y="312420"/>
                </a:moveTo>
                <a:lnTo>
                  <a:pt x="114684" y="312420"/>
                </a:lnTo>
                <a:lnTo>
                  <a:pt x="111224" y="313690"/>
                </a:lnTo>
                <a:lnTo>
                  <a:pt x="104555" y="316230"/>
                </a:lnTo>
                <a:lnTo>
                  <a:pt x="96394" y="320040"/>
                </a:lnTo>
                <a:lnTo>
                  <a:pt x="87669" y="321310"/>
                </a:lnTo>
                <a:lnTo>
                  <a:pt x="156620" y="321310"/>
                </a:lnTo>
                <a:lnTo>
                  <a:pt x="158798" y="320040"/>
                </a:lnTo>
                <a:lnTo>
                  <a:pt x="168396" y="317500"/>
                </a:lnTo>
                <a:lnTo>
                  <a:pt x="182151" y="316230"/>
                </a:lnTo>
                <a:lnTo>
                  <a:pt x="218622" y="316230"/>
                </a:lnTo>
                <a:lnTo>
                  <a:pt x="217557" y="314960"/>
                </a:lnTo>
                <a:lnTo>
                  <a:pt x="132057" y="314960"/>
                </a:lnTo>
                <a:lnTo>
                  <a:pt x="118920" y="312420"/>
                </a:lnTo>
                <a:close/>
              </a:path>
              <a:path w="304164" h="370839">
                <a:moveTo>
                  <a:pt x="182151" y="299720"/>
                </a:moveTo>
                <a:lnTo>
                  <a:pt x="144286" y="308610"/>
                </a:lnTo>
                <a:lnTo>
                  <a:pt x="137574" y="313690"/>
                </a:lnTo>
                <a:lnTo>
                  <a:pt x="136462" y="313690"/>
                </a:lnTo>
                <a:lnTo>
                  <a:pt x="132057" y="314960"/>
                </a:lnTo>
                <a:lnTo>
                  <a:pt x="217557" y="314960"/>
                </a:lnTo>
                <a:lnTo>
                  <a:pt x="214363" y="311150"/>
                </a:lnTo>
                <a:lnTo>
                  <a:pt x="200989" y="303530"/>
                </a:lnTo>
                <a:lnTo>
                  <a:pt x="182151" y="299720"/>
                </a:lnTo>
                <a:close/>
              </a:path>
              <a:path w="304164" h="370839">
                <a:moveTo>
                  <a:pt x="231686" y="223520"/>
                </a:moveTo>
                <a:lnTo>
                  <a:pt x="190792" y="223520"/>
                </a:lnTo>
                <a:lnTo>
                  <a:pt x="210174" y="227330"/>
                </a:lnTo>
                <a:lnTo>
                  <a:pt x="222026" y="237490"/>
                </a:lnTo>
                <a:lnTo>
                  <a:pt x="227958" y="248920"/>
                </a:lnTo>
                <a:lnTo>
                  <a:pt x="229578" y="252730"/>
                </a:lnTo>
                <a:lnTo>
                  <a:pt x="236348" y="270510"/>
                </a:lnTo>
                <a:lnTo>
                  <a:pt x="247929" y="289560"/>
                </a:lnTo>
                <a:lnTo>
                  <a:pt x="266759" y="306070"/>
                </a:lnTo>
                <a:lnTo>
                  <a:pt x="295278" y="312420"/>
                </a:lnTo>
                <a:lnTo>
                  <a:pt x="303705" y="312420"/>
                </a:lnTo>
                <a:lnTo>
                  <a:pt x="303705" y="294640"/>
                </a:lnTo>
                <a:lnTo>
                  <a:pt x="286835" y="294640"/>
                </a:lnTo>
                <a:lnTo>
                  <a:pt x="271505" y="289560"/>
                </a:lnTo>
                <a:lnTo>
                  <a:pt x="260357" y="278130"/>
                </a:lnTo>
                <a:lnTo>
                  <a:pt x="252230" y="264160"/>
                </a:lnTo>
                <a:lnTo>
                  <a:pt x="245961" y="248920"/>
                </a:lnTo>
                <a:lnTo>
                  <a:pt x="245732" y="247650"/>
                </a:lnTo>
                <a:lnTo>
                  <a:pt x="240326" y="234950"/>
                </a:lnTo>
                <a:lnTo>
                  <a:pt x="231686" y="223520"/>
                </a:lnTo>
                <a:close/>
              </a:path>
              <a:path w="304164" h="370839">
                <a:moveTo>
                  <a:pt x="303705" y="76200"/>
                </a:moveTo>
                <a:lnTo>
                  <a:pt x="286835" y="76200"/>
                </a:lnTo>
                <a:lnTo>
                  <a:pt x="286835" y="294640"/>
                </a:lnTo>
                <a:lnTo>
                  <a:pt x="303705" y="294640"/>
                </a:lnTo>
                <a:lnTo>
                  <a:pt x="303705" y="76200"/>
                </a:lnTo>
                <a:close/>
              </a:path>
              <a:path w="304164" h="370839">
                <a:moveTo>
                  <a:pt x="80395" y="118110"/>
                </a:moveTo>
                <a:lnTo>
                  <a:pt x="39200" y="127000"/>
                </a:lnTo>
                <a:lnTo>
                  <a:pt x="5743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2" y="186690"/>
                </a:lnTo>
                <a:lnTo>
                  <a:pt x="3171" y="196850"/>
                </a:lnTo>
                <a:lnTo>
                  <a:pt x="6147" y="205740"/>
                </a:lnTo>
                <a:lnTo>
                  <a:pt x="9172" y="210820"/>
                </a:lnTo>
                <a:lnTo>
                  <a:pt x="15060" y="222250"/>
                </a:lnTo>
                <a:lnTo>
                  <a:pt x="22618" y="232410"/>
                </a:lnTo>
                <a:lnTo>
                  <a:pt x="33741" y="241300"/>
                </a:lnTo>
                <a:lnTo>
                  <a:pt x="50325" y="250190"/>
                </a:lnTo>
                <a:lnTo>
                  <a:pt x="67218" y="252730"/>
                </a:lnTo>
                <a:lnTo>
                  <a:pt x="83514" y="251460"/>
                </a:lnTo>
                <a:lnTo>
                  <a:pt x="97907" y="247650"/>
                </a:lnTo>
                <a:lnTo>
                  <a:pt x="109090" y="242570"/>
                </a:lnTo>
                <a:lnTo>
                  <a:pt x="141421" y="242570"/>
                </a:lnTo>
                <a:lnTo>
                  <a:pt x="144589" y="241300"/>
                </a:lnTo>
                <a:lnTo>
                  <a:pt x="146520" y="240030"/>
                </a:lnTo>
                <a:lnTo>
                  <a:pt x="150917" y="236220"/>
                </a:lnTo>
                <a:lnTo>
                  <a:pt x="68769" y="236220"/>
                </a:lnTo>
                <a:lnTo>
                  <a:pt x="56589" y="233680"/>
                </a:lnTo>
                <a:lnTo>
                  <a:pt x="24554" y="204470"/>
                </a:lnTo>
                <a:lnTo>
                  <a:pt x="24188" y="203200"/>
                </a:lnTo>
                <a:lnTo>
                  <a:pt x="23777" y="201930"/>
                </a:lnTo>
                <a:lnTo>
                  <a:pt x="23289" y="201930"/>
                </a:lnTo>
                <a:lnTo>
                  <a:pt x="21566" y="198120"/>
                </a:lnTo>
                <a:lnTo>
                  <a:pt x="19440" y="191770"/>
                </a:lnTo>
                <a:lnTo>
                  <a:pt x="17633" y="184150"/>
                </a:lnTo>
                <a:lnTo>
                  <a:pt x="16870" y="175260"/>
                </a:lnTo>
                <a:lnTo>
                  <a:pt x="16870" y="168910"/>
                </a:lnTo>
                <a:lnTo>
                  <a:pt x="45982" y="142240"/>
                </a:lnTo>
                <a:lnTo>
                  <a:pt x="66643" y="135890"/>
                </a:lnTo>
                <a:lnTo>
                  <a:pt x="152383" y="135890"/>
                </a:lnTo>
                <a:lnTo>
                  <a:pt x="146520" y="132080"/>
                </a:lnTo>
                <a:lnTo>
                  <a:pt x="143262" y="128270"/>
                </a:lnTo>
                <a:lnTo>
                  <a:pt x="110035" y="128270"/>
                </a:lnTo>
                <a:lnTo>
                  <a:pt x="96835" y="121920"/>
                </a:lnTo>
                <a:lnTo>
                  <a:pt x="80395" y="118110"/>
                </a:lnTo>
                <a:close/>
              </a:path>
              <a:path w="304164" h="370839">
                <a:moveTo>
                  <a:pt x="141421" y="242570"/>
                </a:moveTo>
                <a:lnTo>
                  <a:pt x="109090" y="242570"/>
                </a:lnTo>
                <a:lnTo>
                  <a:pt x="126692" y="245110"/>
                </a:lnTo>
                <a:lnTo>
                  <a:pt x="138252" y="243840"/>
                </a:lnTo>
                <a:lnTo>
                  <a:pt x="141421" y="242570"/>
                </a:lnTo>
                <a:close/>
              </a:path>
              <a:path w="304164" h="370839">
                <a:moveTo>
                  <a:pt x="105768" y="224790"/>
                </a:moveTo>
                <a:lnTo>
                  <a:pt x="101806" y="227330"/>
                </a:lnTo>
                <a:lnTo>
                  <a:pt x="92565" y="231140"/>
                </a:lnTo>
                <a:lnTo>
                  <a:pt x="81157" y="234950"/>
                </a:lnTo>
                <a:lnTo>
                  <a:pt x="68769" y="236220"/>
                </a:lnTo>
                <a:lnTo>
                  <a:pt x="150917" y="236220"/>
                </a:lnTo>
                <a:lnTo>
                  <a:pt x="152383" y="234950"/>
                </a:lnTo>
                <a:lnTo>
                  <a:pt x="160781" y="229870"/>
                </a:lnTo>
                <a:lnTo>
                  <a:pt x="128354" y="229870"/>
                </a:lnTo>
                <a:lnTo>
                  <a:pt x="112961" y="226060"/>
                </a:lnTo>
                <a:lnTo>
                  <a:pt x="105768" y="224790"/>
                </a:lnTo>
                <a:close/>
              </a:path>
              <a:path w="304164" h="370839">
                <a:moveTo>
                  <a:pt x="190792" y="205740"/>
                </a:moveTo>
                <a:lnTo>
                  <a:pt x="171395" y="208280"/>
                </a:lnTo>
                <a:lnTo>
                  <a:pt x="156862" y="213360"/>
                </a:lnTo>
                <a:lnTo>
                  <a:pt x="146402" y="218440"/>
                </a:lnTo>
                <a:lnTo>
                  <a:pt x="139220" y="224790"/>
                </a:lnTo>
                <a:lnTo>
                  <a:pt x="137665" y="226060"/>
                </a:lnTo>
                <a:lnTo>
                  <a:pt x="135669" y="227330"/>
                </a:lnTo>
                <a:lnTo>
                  <a:pt x="134968" y="227330"/>
                </a:lnTo>
                <a:lnTo>
                  <a:pt x="128354" y="229870"/>
                </a:lnTo>
                <a:lnTo>
                  <a:pt x="160781" y="229870"/>
                </a:lnTo>
                <a:lnTo>
                  <a:pt x="173116" y="224790"/>
                </a:lnTo>
                <a:lnTo>
                  <a:pt x="190792" y="223520"/>
                </a:lnTo>
                <a:lnTo>
                  <a:pt x="231686" y="223520"/>
                </a:lnTo>
                <a:lnTo>
                  <a:pt x="229767" y="220980"/>
                </a:lnTo>
                <a:lnTo>
                  <a:pt x="213455" y="210820"/>
                </a:lnTo>
                <a:lnTo>
                  <a:pt x="190792" y="205740"/>
                </a:lnTo>
                <a:close/>
              </a:path>
              <a:path w="304164" h="370839">
                <a:moveTo>
                  <a:pt x="159101" y="140970"/>
                </a:moveTo>
                <a:lnTo>
                  <a:pt x="128080" y="140970"/>
                </a:lnTo>
                <a:lnTo>
                  <a:pt x="134054" y="143510"/>
                </a:lnTo>
                <a:lnTo>
                  <a:pt x="135242" y="143510"/>
                </a:lnTo>
                <a:lnTo>
                  <a:pt x="137986" y="146050"/>
                </a:lnTo>
                <a:lnTo>
                  <a:pt x="190792" y="165100"/>
                </a:lnTo>
                <a:lnTo>
                  <a:pt x="213455" y="161290"/>
                </a:lnTo>
                <a:lnTo>
                  <a:pt x="229767" y="149860"/>
                </a:lnTo>
                <a:lnTo>
                  <a:pt x="230726" y="148590"/>
                </a:lnTo>
                <a:lnTo>
                  <a:pt x="190792" y="148590"/>
                </a:lnTo>
                <a:lnTo>
                  <a:pt x="173116" y="147320"/>
                </a:lnTo>
                <a:lnTo>
                  <a:pt x="160781" y="142240"/>
                </a:lnTo>
                <a:lnTo>
                  <a:pt x="159101" y="140970"/>
                </a:lnTo>
                <a:close/>
              </a:path>
              <a:path w="304164" h="370839">
                <a:moveTo>
                  <a:pt x="303705" y="59690"/>
                </a:moveTo>
                <a:lnTo>
                  <a:pt x="295278" y="59690"/>
                </a:lnTo>
                <a:lnTo>
                  <a:pt x="266759" y="66040"/>
                </a:lnTo>
                <a:lnTo>
                  <a:pt x="247929" y="81280"/>
                </a:lnTo>
                <a:lnTo>
                  <a:pt x="236348" y="101600"/>
                </a:lnTo>
                <a:lnTo>
                  <a:pt x="229578" y="118110"/>
                </a:lnTo>
                <a:lnTo>
                  <a:pt x="224917" y="135890"/>
                </a:lnTo>
                <a:lnTo>
                  <a:pt x="219323" y="144780"/>
                </a:lnTo>
                <a:lnTo>
                  <a:pt x="209160" y="148590"/>
                </a:lnTo>
                <a:lnTo>
                  <a:pt x="230726" y="148590"/>
                </a:lnTo>
                <a:lnTo>
                  <a:pt x="240326" y="135890"/>
                </a:lnTo>
                <a:lnTo>
                  <a:pt x="245732" y="123190"/>
                </a:lnTo>
                <a:lnTo>
                  <a:pt x="245961" y="123190"/>
                </a:lnTo>
                <a:lnTo>
                  <a:pt x="252230" y="106680"/>
                </a:lnTo>
                <a:lnTo>
                  <a:pt x="260357" y="92710"/>
                </a:lnTo>
                <a:lnTo>
                  <a:pt x="271505" y="82550"/>
                </a:lnTo>
                <a:lnTo>
                  <a:pt x="286835" y="76200"/>
                </a:lnTo>
                <a:lnTo>
                  <a:pt x="303705" y="76200"/>
                </a:lnTo>
                <a:lnTo>
                  <a:pt x="303705" y="59690"/>
                </a:lnTo>
                <a:close/>
              </a:path>
              <a:path w="304164" h="370839">
                <a:moveTo>
                  <a:pt x="152383" y="135890"/>
                </a:moveTo>
                <a:lnTo>
                  <a:pt x="82415" y="135890"/>
                </a:lnTo>
                <a:lnTo>
                  <a:pt x="93514" y="138430"/>
                </a:lnTo>
                <a:lnTo>
                  <a:pt x="100160" y="142240"/>
                </a:lnTo>
                <a:lnTo>
                  <a:pt x="104137" y="144780"/>
                </a:lnTo>
                <a:lnTo>
                  <a:pt x="109151" y="146050"/>
                </a:lnTo>
                <a:lnTo>
                  <a:pt x="128080" y="140970"/>
                </a:lnTo>
                <a:lnTo>
                  <a:pt x="159101" y="140970"/>
                </a:lnTo>
                <a:lnTo>
                  <a:pt x="152383" y="135890"/>
                </a:lnTo>
                <a:close/>
              </a:path>
              <a:path w="304164" h="370839">
                <a:moveTo>
                  <a:pt x="135479" y="123190"/>
                </a:moveTo>
                <a:lnTo>
                  <a:pt x="126267" y="124460"/>
                </a:lnTo>
                <a:lnTo>
                  <a:pt x="110035" y="128270"/>
                </a:lnTo>
                <a:lnTo>
                  <a:pt x="143262" y="128270"/>
                </a:lnTo>
                <a:lnTo>
                  <a:pt x="141089" y="125730"/>
                </a:lnTo>
                <a:lnTo>
                  <a:pt x="135479" y="123190"/>
                </a:lnTo>
                <a:close/>
              </a:path>
              <a:path w="304164" h="370839">
                <a:moveTo>
                  <a:pt x="86025" y="34290"/>
                </a:moveTo>
                <a:lnTo>
                  <a:pt x="45466" y="55880"/>
                </a:lnTo>
                <a:lnTo>
                  <a:pt x="40891" y="64770"/>
                </a:lnTo>
                <a:lnTo>
                  <a:pt x="38527" y="68580"/>
                </a:lnTo>
                <a:lnTo>
                  <a:pt x="36209" y="76200"/>
                </a:lnTo>
                <a:lnTo>
                  <a:pt x="34445" y="83820"/>
                </a:lnTo>
                <a:lnTo>
                  <a:pt x="33744" y="92710"/>
                </a:lnTo>
                <a:lnTo>
                  <a:pt x="33744" y="99060"/>
                </a:lnTo>
                <a:lnTo>
                  <a:pt x="34780" y="104140"/>
                </a:lnTo>
                <a:lnTo>
                  <a:pt x="37219" y="110490"/>
                </a:lnTo>
                <a:lnTo>
                  <a:pt x="48085" y="105410"/>
                </a:lnTo>
                <a:lnTo>
                  <a:pt x="53419" y="104140"/>
                </a:lnTo>
                <a:lnTo>
                  <a:pt x="53007" y="104140"/>
                </a:lnTo>
                <a:lnTo>
                  <a:pt x="51407" y="101600"/>
                </a:lnTo>
                <a:lnTo>
                  <a:pt x="50615" y="97790"/>
                </a:lnTo>
                <a:lnTo>
                  <a:pt x="50615" y="83820"/>
                </a:lnTo>
                <a:lnTo>
                  <a:pt x="53785" y="76200"/>
                </a:lnTo>
                <a:lnTo>
                  <a:pt x="55095" y="73660"/>
                </a:lnTo>
                <a:lnTo>
                  <a:pt x="55583" y="72390"/>
                </a:lnTo>
                <a:lnTo>
                  <a:pt x="55994" y="72390"/>
                </a:lnTo>
                <a:lnTo>
                  <a:pt x="56345" y="71120"/>
                </a:lnTo>
                <a:lnTo>
                  <a:pt x="58928" y="66040"/>
                </a:lnTo>
                <a:lnTo>
                  <a:pt x="62439" y="60960"/>
                </a:lnTo>
                <a:lnTo>
                  <a:pt x="68644" y="57150"/>
                </a:lnTo>
                <a:lnTo>
                  <a:pt x="79312" y="52070"/>
                </a:lnTo>
                <a:lnTo>
                  <a:pt x="87669" y="50800"/>
                </a:lnTo>
                <a:lnTo>
                  <a:pt x="158798" y="50800"/>
                </a:lnTo>
                <a:lnTo>
                  <a:pt x="152265" y="48260"/>
                </a:lnTo>
                <a:lnTo>
                  <a:pt x="147709" y="44450"/>
                </a:lnTo>
                <a:lnTo>
                  <a:pt x="146160" y="43180"/>
                </a:lnTo>
                <a:lnTo>
                  <a:pt x="118600" y="43180"/>
                </a:lnTo>
                <a:lnTo>
                  <a:pt x="109894" y="39370"/>
                </a:lnTo>
                <a:lnTo>
                  <a:pt x="98697" y="35560"/>
                </a:lnTo>
                <a:lnTo>
                  <a:pt x="86025" y="34290"/>
                </a:lnTo>
                <a:close/>
              </a:path>
              <a:path w="304164" h="370839">
                <a:moveTo>
                  <a:pt x="217557" y="57150"/>
                </a:moveTo>
                <a:lnTo>
                  <a:pt x="136462" y="57150"/>
                </a:lnTo>
                <a:lnTo>
                  <a:pt x="137574" y="58420"/>
                </a:lnTo>
                <a:lnTo>
                  <a:pt x="138534" y="58420"/>
                </a:lnTo>
                <a:lnTo>
                  <a:pt x="144286" y="62230"/>
                </a:lnTo>
                <a:lnTo>
                  <a:pt x="152902" y="67310"/>
                </a:lnTo>
                <a:lnTo>
                  <a:pt x="165237" y="69850"/>
                </a:lnTo>
                <a:lnTo>
                  <a:pt x="182151" y="72390"/>
                </a:lnTo>
                <a:lnTo>
                  <a:pt x="200989" y="68580"/>
                </a:lnTo>
                <a:lnTo>
                  <a:pt x="214363" y="60960"/>
                </a:lnTo>
                <a:lnTo>
                  <a:pt x="217557" y="57150"/>
                </a:lnTo>
                <a:close/>
              </a:path>
              <a:path w="304164" h="370839">
                <a:moveTo>
                  <a:pt x="158798" y="50800"/>
                </a:moveTo>
                <a:lnTo>
                  <a:pt x="87669" y="50800"/>
                </a:lnTo>
                <a:lnTo>
                  <a:pt x="96394" y="52070"/>
                </a:lnTo>
                <a:lnTo>
                  <a:pt x="104555" y="54610"/>
                </a:lnTo>
                <a:lnTo>
                  <a:pt x="111224" y="57150"/>
                </a:lnTo>
                <a:lnTo>
                  <a:pt x="114684" y="59690"/>
                </a:lnTo>
                <a:lnTo>
                  <a:pt x="118920" y="59690"/>
                </a:lnTo>
                <a:lnTo>
                  <a:pt x="132057" y="57150"/>
                </a:lnTo>
                <a:lnTo>
                  <a:pt x="217557" y="57150"/>
                </a:lnTo>
                <a:lnTo>
                  <a:pt x="219687" y="54610"/>
                </a:lnTo>
                <a:lnTo>
                  <a:pt x="182151" y="54610"/>
                </a:lnTo>
                <a:lnTo>
                  <a:pt x="168396" y="53340"/>
                </a:lnTo>
                <a:lnTo>
                  <a:pt x="158798" y="50800"/>
                </a:lnTo>
                <a:close/>
              </a:path>
              <a:path w="304164" h="370839">
                <a:moveTo>
                  <a:pt x="269949" y="0"/>
                </a:moveTo>
                <a:lnTo>
                  <a:pt x="261506" y="0"/>
                </a:lnTo>
                <a:lnTo>
                  <a:pt x="240134" y="3810"/>
                </a:lnTo>
                <a:lnTo>
                  <a:pt x="225610" y="12700"/>
                </a:lnTo>
                <a:lnTo>
                  <a:pt x="216404" y="24130"/>
                </a:lnTo>
                <a:lnTo>
                  <a:pt x="210985" y="35560"/>
                </a:lnTo>
                <a:lnTo>
                  <a:pt x="208126" y="46990"/>
                </a:lnTo>
                <a:lnTo>
                  <a:pt x="204169" y="52070"/>
                </a:lnTo>
                <a:lnTo>
                  <a:pt x="196412" y="54610"/>
                </a:lnTo>
                <a:lnTo>
                  <a:pt x="219687" y="54610"/>
                </a:lnTo>
                <a:lnTo>
                  <a:pt x="222881" y="50800"/>
                </a:lnTo>
                <a:lnTo>
                  <a:pt x="227155" y="40640"/>
                </a:lnTo>
                <a:lnTo>
                  <a:pt x="230577" y="33020"/>
                </a:lnTo>
                <a:lnTo>
                  <a:pt x="235550" y="26670"/>
                </a:lnTo>
                <a:lnTo>
                  <a:pt x="242806" y="20320"/>
                </a:lnTo>
                <a:lnTo>
                  <a:pt x="253078" y="17780"/>
                </a:lnTo>
                <a:lnTo>
                  <a:pt x="269952" y="17780"/>
                </a:lnTo>
                <a:lnTo>
                  <a:pt x="269949" y="0"/>
                </a:lnTo>
                <a:close/>
              </a:path>
              <a:path w="304164" h="370839">
                <a:moveTo>
                  <a:pt x="269952" y="17780"/>
                </a:moveTo>
                <a:lnTo>
                  <a:pt x="253078" y="17780"/>
                </a:lnTo>
                <a:lnTo>
                  <a:pt x="253093" y="54610"/>
                </a:lnTo>
                <a:lnTo>
                  <a:pt x="258061" y="50800"/>
                </a:lnTo>
                <a:lnTo>
                  <a:pt x="263700" y="48260"/>
                </a:lnTo>
                <a:lnTo>
                  <a:pt x="269964" y="45720"/>
                </a:lnTo>
                <a:lnTo>
                  <a:pt x="269952" y="17780"/>
                </a:lnTo>
                <a:close/>
              </a:path>
              <a:path w="304164" h="370839">
                <a:moveTo>
                  <a:pt x="138481" y="39370"/>
                </a:moveTo>
                <a:lnTo>
                  <a:pt x="131237" y="39370"/>
                </a:lnTo>
                <a:lnTo>
                  <a:pt x="118600" y="43180"/>
                </a:lnTo>
                <a:lnTo>
                  <a:pt x="146160" y="43180"/>
                </a:lnTo>
                <a:lnTo>
                  <a:pt x="143062" y="40640"/>
                </a:lnTo>
                <a:lnTo>
                  <a:pt x="138481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14450" y="3757609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39">
                <a:moveTo>
                  <a:pt x="218619" y="316230"/>
                </a:moveTo>
                <a:lnTo>
                  <a:pt x="182142" y="316230"/>
                </a:lnTo>
                <a:lnTo>
                  <a:pt x="197014" y="320040"/>
                </a:lnTo>
                <a:lnTo>
                  <a:pt x="205779" y="326390"/>
                </a:lnTo>
                <a:lnTo>
                  <a:pt x="209938" y="332740"/>
                </a:lnTo>
                <a:lnTo>
                  <a:pt x="210991" y="335280"/>
                </a:lnTo>
                <a:lnTo>
                  <a:pt x="216401" y="347980"/>
                </a:lnTo>
                <a:lnTo>
                  <a:pt x="225604" y="359410"/>
                </a:lnTo>
                <a:lnTo>
                  <a:pt x="240131" y="368300"/>
                </a:lnTo>
                <a:lnTo>
                  <a:pt x="261512" y="370840"/>
                </a:lnTo>
                <a:lnTo>
                  <a:pt x="269955" y="370840"/>
                </a:lnTo>
                <a:lnTo>
                  <a:pt x="269960" y="354330"/>
                </a:lnTo>
                <a:lnTo>
                  <a:pt x="253069" y="354330"/>
                </a:lnTo>
                <a:lnTo>
                  <a:pt x="242797" y="350520"/>
                </a:lnTo>
                <a:lnTo>
                  <a:pt x="235541" y="345440"/>
                </a:lnTo>
                <a:lnTo>
                  <a:pt x="230568" y="339090"/>
                </a:lnTo>
                <a:lnTo>
                  <a:pt x="227146" y="330200"/>
                </a:lnTo>
                <a:lnTo>
                  <a:pt x="222878" y="321310"/>
                </a:lnTo>
                <a:lnTo>
                  <a:pt x="218619" y="316230"/>
                </a:lnTo>
                <a:close/>
              </a:path>
              <a:path w="304164" h="370839">
                <a:moveTo>
                  <a:pt x="253084" y="317500"/>
                </a:moveTo>
                <a:lnTo>
                  <a:pt x="253069" y="354330"/>
                </a:lnTo>
                <a:lnTo>
                  <a:pt x="269960" y="354330"/>
                </a:lnTo>
                <a:lnTo>
                  <a:pt x="269970" y="325120"/>
                </a:lnTo>
                <a:lnTo>
                  <a:pt x="263706" y="323850"/>
                </a:lnTo>
                <a:lnTo>
                  <a:pt x="258052" y="321310"/>
                </a:lnTo>
                <a:lnTo>
                  <a:pt x="253084" y="317500"/>
                </a:lnTo>
                <a:close/>
              </a:path>
              <a:path w="304164" h="370839">
                <a:moveTo>
                  <a:pt x="39267" y="262890"/>
                </a:moveTo>
                <a:lnTo>
                  <a:pt x="36981" y="262890"/>
                </a:lnTo>
                <a:lnTo>
                  <a:pt x="34710" y="267970"/>
                </a:lnTo>
                <a:lnTo>
                  <a:pt x="33750" y="273050"/>
                </a:lnTo>
                <a:lnTo>
                  <a:pt x="33750" y="279400"/>
                </a:lnTo>
                <a:lnTo>
                  <a:pt x="45465" y="316230"/>
                </a:lnTo>
                <a:lnTo>
                  <a:pt x="86022" y="337820"/>
                </a:lnTo>
                <a:lnTo>
                  <a:pt x="98695" y="336550"/>
                </a:lnTo>
                <a:lnTo>
                  <a:pt x="109894" y="332740"/>
                </a:lnTo>
                <a:lnTo>
                  <a:pt x="118606" y="328930"/>
                </a:lnTo>
                <a:lnTo>
                  <a:pt x="143743" y="328930"/>
                </a:lnTo>
                <a:lnTo>
                  <a:pt x="146210" y="327660"/>
                </a:lnTo>
                <a:lnTo>
                  <a:pt x="152275" y="323850"/>
                </a:lnTo>
                <a:lnTo>
                  <a:pt x="156626" y="321310"/>
                </a:lnTo>
                <a:lnTo>
                  <a:pt x="87666" y="321310"/>
                </a:lnTo>
                <a:lnTo>
                  <a:pt x="79302" y="318770"/>
                </a:lnTo>
                <a:lnTo>
                  <a:pt x="55985" y="299720"/>
                </a:lnTo>
                <a:lnTo>
                  <a:pt x="55574" y="298450"/>
                </a:lnTo>
                <a:lnTo>
                  <a:pt x="53775" y="295910"/>
                </a:lnTo>
                <a:lnTo>
                  <a:pt x="50621" y="287020"/>
                </a:lnTo>
                <a:lnTo>
                  <a:pt x="50621" y="274320"/>
                </a:lnTo>
                <a:lnTo>
                  <a:pt x="51383" y="270510"/>
                </a:lnTo>
                <a:lnTo>
                  <a:pt x="52800" y="267970"/>
                </a:lnTo>
                <a:lnTo>
                  <a:pt x="49874" y="267970"/>
                </a:lnTo>
                <a:lnTo>
                  <a:pt x="44067" y="265430"/>
                </a:lnTo>
                <a:lnTo>
                  <a:pt x="41477" y="264160"/>
                </a:lnTo>
                <a:lnTo>
                  <a:pt x="39267" y="262890"/>
                </a:lnTo>
                <a:close/>
              </a:path>
              <a:path w="304164" h="370839">
                <a:moveTo>
                  <a:pt x="143743" y="328930"/>
                </a:moveTo>
                <a:lnTo>
                  <a:pt x="118606" y="328930"/>
                </a:lnTo>
                <a:lnTo>
                  <a:pt x="132284" y="331470"/>
                </a:lnTo>
                <a:lnTo>
                  <a:pt x="141276" y="330200"/>
                </a:lnTo>
                <a:lnTo>
                  <a:pt x="143743" y="328930"/>
                </a:lnTo>
                <a:close/>
              </a:path>
              <a:path w="304164" h="370839">
                <a:moveTo>
                  <a:pt x="118911" y="312420"/>
                </a:moveTo>
                <a:lnTo>
                  <a:pt x="114674" y="312420"/>
                </a:lnTo>
                <a:lnTo>
                  <a:pt x="111215" y="313690"/>
                </a:lnTo>
                <a:lnTo>
                  <a:pt x="104548" y="316230"/>
                </a:lnTo>
                <a:lnTo>
                  <a:pt x="96390" y="320040"/>
                </a:lnTo>
                <a:lnTo>
                  <a:pt x="87666" y="321310"/>
                </a:lnTo>
                <a:lnTo>
                  <a:pt x="156626" y="321310"/>
                </a:lnTo>
                <a:lnTo>
                  <a:pt x="158802" y="320040"/>
                </a:lnTo>
                <a:lnTo>
                  <a:pt x="168392" y="317500"/>
                </a:lnTo>
                <a:lnTo>
                  <a:pt x="182142" y="316230"/>
                </a:lnTo>
                <a:lnTo>
                  <a:pt x="218619" y="316230"/>
                </a:lnTo>
                <a:lnTo>
                  <a:pt x="217554" y="314960"/>
                </a:lnTo>
                <a:lnTo>
                  <a:pt x="132048" y="314960"/>
                </a:lnTo>
                <a:lnTo>
                  <a:pt x="118911" y="312420"/>
                </a:lnTo>
                <a:close/>
              </a:path>
              <a:path w="304164" h="370839">
                <a:moveTo>
                  <a:pt x="182142" y="299720"/>
                </a:moveTo>
                <a:lnTo>
                  <a:pt x="144290" y="308610"/>
                </a:lnTo>
                <a:lnTo>
                  <a:pt x="137565" y="313690"/>
                </a:lnTo>
                <a:lnTo>
                  <a:pt x="136468" y="313690"/>
                </a:lnTo>
                <a:lnTo>
                  <a:pt x="132048" y="314960"/>
                </a:lnTo>
                <a:lnTo>
                  <a:pt x="217554" y="314960"/>
                </a:lnTo>
                <a:lnTo>
                  <a:pt x="214359" y="311150"/>
                </a:lnTo>
                <a:lnTo>
                  <a:pt x="200982" y="303530"/>
                </a:lnTo>
                <a:lnTo>
                  <a:pt x="182142" y="299720"/>
                </a:lnTo>
                <a:close/>
              </a:path>
              <a:path w="304164" h="370839">
                <a:moveTo>
                  <a:pt x="231693" y="223520"/>
                </a:moveTo>
                <a:lnTo>
                  <a:pt x="190798" y="223520"/>
                </a:lnTo>
                <a:lnTo>
                  <a:pt x="210180" y="227330"/>
                </a:lnTo>
                <a:lnTo>
                  <a:pt x="222033" y="237490"/>
                </a:lnTo>
                <a:lnTo>
                  <a:pt x="227964" y="248920"/>
                </a:lnTo>
                <a:lnTo>
                  <a:pt x="229584" y="252730"/>
                </a:lnTo>
                <a:lnTo>
                  <a:pt x="236354" y="270510"/>
                </a:lnTo>
                <a:lnTo>
                  <a:pt x="247933" y="289560"/>
                </a:lnTo>
                <a:lnTo>
                  <a:pt x="266759" y="306070"/>
                </a:lnTo>
                <a:lnTo>
                  <a:pt x="295268" y="312420"/>
                </a:lnTo>
                <a:lnTo>
                  <a:pt x="303711" y="312420"/>
                </a:lnTo>
                <a:lnTo>
                  <a:pt x="303711" y="294640"/>
                </a:lnTo>
                <a:lnTo>
                  <a:pt x="286841" y="294640"/>
                </a:lnTo>
                <a:lnTo>
                  <a:pt x="271509" y="289560"/>
                </a:lnTo>
                <a:lnTo>
                  <a:pt x="260357" y="278130"/>
                </a:lnTo>
                <a:lnTo>
                  <a:pt x="252229" y="264160"/>
                </a:lnTo>
                <a:lnTo>
                  <a:pt x="245967" y="248920"/>
                </a:lnTo>
                <a:lnTo>
                  <a:pt x="245738" y="247650"/>
                </a:lnTo>
                <a:lnTo>
                  <a:pt x="240332" y="234950"/>
                </a:lnTo>
                <a:lnTo>
                  <a:pt x="231693" y="223520"/>
                </a:lnTo>
                <a:close/>
              </a:path>
              <a:path w="304164" h="370839">
                <a:moveTo>
                  <a:pt x="303711" y="76200"/>
                </a:moveTo>
                <a:lnTo>
                  <a:pt x="286841" y="76200"/>
                </a:lnTo>
                <a:lnTo>
                  <a:pt x="286841" y="294640"/>
                </a:lnTo>
                <a:lnTo>
                  <a:pt x="303711" y="294640"/>
                </a:lnTo>
                <a:lnTo>
                  <a:pt x="303711" y="76200"/>
                </a:lnTo>
                <a:close/>
              </a:path>
              <a:path w="304164" h="370839">
                <a:moveTo>
                  <a:pt x="80411" y="118110"/>
                </a:moveTo>
                <a:lnTo>
                  <a:pt x="39206" y="127000"/>
                </a:lnTo>
                <a:lnTo>
                  <a:pt x="5751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1" y="186690"/>
                </a:lnTo>
                <a:lnTo>
                  <a:pt x="3170" y="196850"/>
                </a:lnTo>
                <a:lnTo>
                  <a:pt x="6148" y="205740"/>
                </a:lnTo>
                <a:lnTo>
                  <a:pt x="9180" y="210820"/>
                </a:lnTo>
                <a:lnTo>
                  <a:pt x="15067" y="222250"/>
                </a:lnTo>
                <a:lnTo>
                  <a:pt x="22624" y="232410"/>
                </a:lnTo>
                <a:lnTo>
                  <a:pt x="33748" y="241300"/>
                </a:lnTo>
                <a:lnTo>
                  <a:pt x="50331" y="250190"/>
                </a:lnTo>
                <a:lnTo>
                  <a:pt x="67224" y="252730"/>
                </a:lnTo>
                <a:lnTo>
                  <a:pt x="83518" y="251460"/>
                </a:lnTo>
                <a:lnTo>
                  <a:pt x="97906" y="247650"/>
                </a:lnTo>
                <a:lnTo>
                  <a:pt x="109081" y="242570"/>
                </a:lnTo>
                <a:lnTo>
                  <a:pt x="141422" y="242570"/>
                </a:lnTo>
                <a:lnTo>
                  <a:pt x="144593" y="241300"/>
                </a:lnTo>
                <a:lnTo>
                  <a:pt x="146526" y="240030"/>
                </a:lnTo>
                <a:lnTo>
                  <a:pt x="150922" y="236220"/>
                </a:lnTo>
                <a:lnTo>
                  <a:pt x="68775" y="236220"/>
                </a:lnTo>
                <a:lnTo>
                  <a:pt x="56595" y="233680"/>
                </a:lnTo>
                <a:lnTo>
                  <a:pt x="24560" y="204470"/>
                </a:lnTo>
                <a:lnTo>
                  <a:pt x="24195" y="203200"/>
                </a:lnTo>
                <a:lnTo>
                  <a:pt x="23768" y="201930"/>
                </a:lnTo>
                <a:lnTo>
                  <a:pt x="23295" y="201930"/>
                </a:lnTo>
                <a:lnTo>
                  <a:pt x="21564" y="198120"/>
                </a:lnTo>
                <a:lnTo>
                  <a:pt x="19434" y="191770"/>
                </a:lnTo>
                <a:lnTo>
                  <a:pt x="17627" y="184150"/>
                </a:lnTo>
                <a:lnTo>
                  <a:pt x="16864" y="175260"/>
                </a:lnTo>
                <a:lnTo>
                  <a:pt x="16864" y="168910"/>
                </a:lnTo>
                <a:lnTo>
                  <a:pt x="45988" y="142240"/>
                </a:lnTo>
                <a:lnTo>
                  <a:pt x="66650" y="135890"/>
                </a:lnTo>
                <a:lnTo>
                  <a:pt x="152387" y="135890"/>
                </a:lnTo>
                <a:lnTo>
                  <a:pt x="146526" y="132080"/>
                </a:lnTo>
                <a:lnTo>
                  <a:pt x="143267" y="128270"/>
                </a:lnTo>
                <a:lnTo>
                  <a:pt x="110026" y="128270"/>
                </a:lnTo>
                <a:lnTo>
                  <a:pt x="96843" y="121920"/>
                </a:lnTo>
                <a:lnTo>
                  <a:pt x="80411" y="118110"/>
                </a:lnTo>
                <a:close/>
              </a:path>
              <a:path w="304164" h="370839">
                <a:moveTo>
                  <a:pt x="141422" y="242570"/>
                </a:moveTo>
                <a:lnTo>
                  <a:pt x="109081" y="242570"/>
                </a:lnTo>
                <a:lnTo>
                  <a:pt x="126685" y="245110"/>
                </a:lnTo>
                <a:lnTo>
                  <a:pt x="138251" y="243840"/>
                </a:lnTo>
                <a:lnTo>
                  <a:pt x="141422" y="242570"/>
                </a:lnTo>
                <a:close/>
              </a:path>
              <a:path w="304164" h="370839">
                <a:moveTo>
                  <a:pt x="105759" y="224790"/>
                </a:moveTo>
                <a:lnTo>
                  <a:pt x="101797" y="227330"/>
                </a:lnTo>
                <a:lnTo>
                  <a:pt x="92565" y="231140"/>
                </a:lnTo>
                <a:lnTo>
                  <a:pt x="81162" y="234950"/>
                </a:lnTo>
                <a:lnTo>
                  <a:pt x="68775" y="236220"/>
                </a:lnTo>
                <a:lnTo>
                  <a:pt x="150922" y="236220"/>
                </a:lnTo>
                <a:lnTo>
                  <a:pt x="152387" y="234950"/>
                </a:lnTo>
                <a:lnTo>
                  <a:pt x="160781" y="229870"/>
                </a:lnTo>
                <a:lnTo>
                  <a:pt x="128360" y="229870"/>
                </a:lnTo>
                <a:lnTo>
                  <a:pt x="105759" y="224790"/>
                </a:lnTo>
                <a:close/>
              </a:path>
              <a:path w="304164" h="370839">
                <a:moveTo>
                  <a:pt x="190798" y="205740"/>
                </a:moveTo>
                <a:lnTo>
                  <a:pt x="171394" y="208280"/>
                </a:lnTo>
                <a:lnTo>
                  <a:pt x="156863" y="213360"/>
                </a:lnTo>
                <a:lnTo>
                  <a:pt x="146406" y="218440"/>
                </a:lnTo>
                <a:lnTo>
                  <a:pt x="139226" y="224790"/>
                </a:lnTo>
                <a:lnTo>
                  <a:pt x="137672" y="226060"/>
                </a:lnTo>
                <a:lnTo>
                  <a:pt x="135675" y="227330"/>
                </a:lnTo>
                <a:lnTo>
                  <a:pt x="134959" y="227330"/>
                </a:lnTo>
                <a:lnTo>
                  <a:pt x="128360" y="229870"/>
                </a:lnTo>
                <a:lnTo>
                  <a:pt x="160781" y="229870"/>
                </a:lnTo>
                <a:lnTo>
                  <a:pt x="173116" y="224790"/>
                </a:lnTo>
                <a:lnTo>
                  <a:pt x="190798" y="223520"/>
                </a:lnTo>
                <a:lnTo>
                  <a:pt x="231693" y="223520"/>
                </a:lnTo>
                <a:lnTo>
                  <a:pt x="229773" y="220980"/>
                </a:lnTo>
                <a:lnTo>
                  <a:pt x="213461" y="210820"/>
                </a:lnTo>
                <a:lnTo>
                  <a:pt x="190798" y="205740"/>
                </a:lnTo>
                <a:close/>
              </a:path>
              <a:path w="304164" h="370839">
                <a:moveTo>
                  <a:pt x="159102" y="140970"/>
                </a:moveTo>
                <a:lnTo>
                  <a:pt x="128070" y="140970"/>
                </a:lnTo>
                <a:lnTo>
                  <a:pt x="134044" y="143510"/>
                </a:lnTo>
                <a:lnTo>
                  <a:pt x="135233" y="143510"/>
                </a:lnTo>
                <a:lnTo>
                  <a:pt x="137976" y="146050"/>
                </a:lnTo>
                <a:lnTo>
                  <a:pt x="190798" y="165100"/>
                </a:lnTo>
                <a:lnTo>
                  <a:pt x="213461" y="161290"/>
                </a:lnTo>
                <a:lnTo>
                  <a:pt x="229773" y="149860"/>
                </a:lnTo>
                <a:lnTo>
                  <a:pt x="230733" y="148590"/>
                </a:lnTo>
                <a:lnTo>
                  <a:pt x="190798" y="148590"/>
                </a:lnTo>
                <a:lnTo>
                  <a:pt x="173116" y="147320"/>
                </a:lnTo>
                <a:lnTo>
                  <a:pt x="160781" y="142240"/>
                </a:lnTo>
                <a:lnTo>
                  <a:pt x="159102" y="140970"/>
                </a:lnTo>
                <a:close/>
              </a:path>
              <a:path w="304164" h="370839">
                <a:moveTo>
                  <a:pt x="303711" y="59690"/>
                </a:moveTo>
                <a:lnTo>
                  <a:pt x="295268" y="59690"/>
                </a:lnTo>
                <a:lnTo>
                  <a:pt x="266759" y="66040"/>
                </a:lnTo>
                <a:lnTo>
                  <a:pt x="247933" y="81280"/>
                </a:lnTo>
                <a:lnTo>
                  <a:pt x="236354" y="101600"/>
                </a:lnTo>
                <a:lnTo>
                  <a:pt x="229584" y="118110"/>
                </a:lnTo>
                <a:lnTo>
                  <a:pt x="224923" y="135890"/>
                </a:lnTo>
                <a:lnTo>
                  <a:pt x="219329" y="144780"/>
                </a:lnTo>
                <a:lnTo>
                  <a:pt x="209166" y="148590"/>
                </a:lnTo>
                <a:lnTo>
                  <a:pt x="230733" y="148590"/>
                </a:lnTo>
                <a:lnTo>
                  <a:pt x="240332" y="135890"/>
                </a:lnTo>
                <a:lnTo>
                  <a:pt x="245738" y="123190"/>
                </a:lnTo>
                <a:lnTo>
                  <a:pt x="245967" y="123190"/>
                </a:lnTo>
                <a:lnTo>
                  <a:pt x="252229" y="106680"/>
                </a:lnTo>
                <a:lnTo>
                  <a:pt x="260357" y="92710"/>
                </a:lnTo>
                <a:lnTo>
                  <a:pt x="271509" y="82550"/>
                </a:lnTo>
                <a:lnTo>
                  <a:pt x="286841" y="76200"/>
                </a:lnTo>
                <a:lnTo>
                  <a:pt x="303711" y="76200"/>
                </a:lnTo>
                <a:lnTo>
                  <a:pt x="303711" y="59690"/>
                </a:lnTo>
                <a:close/>
              </a:path>
              <a:path w="304164" h="370839">
                <a:moveTo>
                  <a:pt x="152387" y="135890"/>
                </a:moveTo>
                <a:lnTo>
                  <a:pt x="82421" y="135890"/>
                </a:lnTo>
                <a:lnTo>
                  <a:pt x="93520" y="138430"/>
                </a:lnTo>
                <a:lnTo>
                  <a:pt x="100166" y="142240"/>
                </a:lnTo>
                <a:lnTo>
                  <a:pt x="104144" y="144780"/>
                </a:lnTo>
                <a:lnTo>
                  <a:pt x="109173" y="146050"/>
                </a:lnTo>
                <a:lnTo>
                  <a:pt x="128070" y="140970"/>
                </a:lnTo>
                <a:lnTo>
                  <a:pt x="159102" y="140970"/>
                </a:lnTo>
                <a:lnTo>
                  <a:pt x="152387" y="135890"/>
                </a:lnTo>
                <a:close/>
              </a:path>
              <a:path w="304164" h="370839">
                <a:moveTo>
                  <a:pt x="135483" y="123190"/>
                </a:moveTo>
                <a:lnTo>
                  <a:pt x="126267" y="124460"/>
                </a:lnTo>
                <a:lnTo>
                  <a:pt x="110026" y="128270"/>
                </a:lnTo>
                <a:lnTo>
                  <a:pt x="143267" y="128270"/>
                </a:lnTo>
                <a:lnTo>
                  <a:pt x="141095" y="125730"/>
                </a:lnTo>
                <a:lnTo>
                  <a:pt x="135483" y="123190"/>
                </a:lnTo>
                <a:close/>
              </a:path>
              <a:path w="304164" h="370839">
                <a:moveTo>
                  <a:pt x="86022" y="34290"/>
                </a:moveTo>
                <a:lnTo>
                  <a:pt x="45465" y="55880"/>
                </a:lnTo>
                <a:lnTo>
                  <a:pt x="40882" y="64770"/>
                </a:lnTo>
                <a:lnTo>
                  <a:pt x="38527" y="68580"/>
                </a:lnTo>
                <a:lnTo>
                  <a:pt x="36213" y="76200"/>
                </a:lnTo>
                <a:lnTo>
                  <a:pt x="34451" y="83820"/>
                </a:lnTo>
                <a:lnTo>
                  <a:pt x="33750" y="92710"/>
                </a:lnTo>
                <a:lnTo>
                  <a:pt x="33750" y="99060"/>
                </a:lnTo>
                <a:lnTo>
                  <a:pt x="34771" y="104140"/>
                </a:lnTo>
                <a:lnTo>
                  <a:pt x="37209" y="110490"/>
                </a:lnTo>
                <a:lnTo>
                  <a:pt x="48076" y="105410"/>
                </a:lnTo>
                <a:lnTo>
                  <a:pt x="53410" y="104140"/>
                </a:lnTo>
                <a:lnTo>
                  <a:pt x="53135" y="104140"/>
                </a:lnTo>
                <a:lnTo>
                  <a:pt x="51398" y="101600"/>
                </a:lnTo>
                <a:lnTo>
                  <a:pt x="50621" y="97790"/>
                </a:lnTo>
                <a:lnTo>
                  <a:pt x="50621" y="83820"/>
                </a:lnTo>
                <a:lnTo>
                  <a:pt x="53775" y="76200"/>
                </a:lnTo>
                <a:lnTo>
                  <a:pt x="55574" y="72390"/>
                </a:lnTo>
                <a:lnTo>
                  <a:pt x="55985" y="72390"/>
                </a:lnTo>
                <a:lnTo>
                  <a:pt x="58932" y="66040"/>
                </a:lnTo>
                <a:lnTo>
                  <a:pt x="62437" y="60960"/>
                </a:lnTo>
                <a:lnTo>
                  <a:pt x="68637" y="57150"/>
                </a:lnTo>
                <a:lnTo>
                  <a:pt x="79302" y="52070"/>
                </a:lnTo>
                <a:lnTo>
                  <a:pt x="87666" y="50800"/>
                </a:lnTo>
                <a:lnTo>
                  <a:pt x="158802" y="50800"/>
                </a:lnTo>
                <a:lnTo>
                  <a:pt x="152275" y="48260"/>
                </a:lnTo>
                <a:lnTo>
                  <a:pt x="147715" y="44450"/>
                </a:lnTo>
                <a:lnTo>
                  <a:pt x="146163" y="43180"/>
                </a:lnTo>
                <a:lnTo>
                  <a:pt x="118606" y="43180"/>
                </a:lnTo>
                <a:lnTo>
                  <a:pt x="109894" y="39370"/>
                </a:lnTo>
                <a:lnTo>
                  <a:pt x="98695" y="35560"/>
                </a:lnTo>
                <a:lnTo>
                  <a:pt x="86022" y="34290"/>
                </a:lnTo>
                <a:close/>
              </a:path>
              <a:path w="304164" h="370839">
                <a:moveTo>
                  <a:pt x="217554" y="57150"/>
                </a:moveTo>
                <a:lnTo>
                  <a:pt x="136468" y="57150"/>
                </a:lnTo>
                <a:lnTo>
                  <a:pt x="137565" y="58420"/>
                </a:lnTo>
                <a:lnTo>
                  <a:pt x="138525" y="58420"/>
                </a:lnTo>
                <a:lnTo>
                  <a:pt x="144290" y="62230"/>
                </a:lnTo>
                <a:lnTo>
                  <a:pt x="152904" y="67310"/>
                </a:lnTo>
                <a:lnTo>
                  <a:pt x="165233" y="69850"/>
                </a:lnTo>
                <a:lnTo>
                  <a:pt x="182142" y="72390"/>
                </a:lnTo>
                <a:lnTo>
                  <a:pt x="200982" y="68580"/>
                </a:lnTo>
                <a:lnTo>
                  <a:pt x="214359" y="60960"/>
                </a:lnTo>
                <a:lnTo>
                  <a:pt x="217554" y="57150"/>
                </a:lnTo>
                <a:close/>
              </a:path>
              <a:path w="304164" h="370839">
                <a:moveTo>
                  <a:pt x="158802" y="50800"/>
                </a:moveTo>
                <a:lnTo>
                  <a:pt x="87666" y="50800"/>
                </a:lnTo>
                <a:lnTo>
                  <a:pt x="96390" y="52070"/>
                </a:lnTo>
                <a:lnTo>
                  <a:pt x="104548" y="54610"/>
                </a:lnTo>
                <a:lnTo>
                  <a:pt x="111215" y="57150"/>
                </a:lnTo>
                <a:lnTo>
                  <a:pt x="114674" y="59690"/>
                </a:lnTo>
                <a:lnTo>
                  <a:pt x="118911" y="59690"/>
                </a:lnTo>
                <a:lnTo>
                  <a:pt x="132048" y="57150"/>
                </a:lnTo>
                <a:lnTo>
                  <a:pt x="217554" y="57150"/>
                </a:lnTo>
                <a:lnTo>
                  <a:pt x="219684" y="54610"/>
                </a:lnTo>
                <a:lnTo>
                  <a:pt x="182142" y="54610"/>
                </a:lnTo>
                <a:lnTo>
                  <a:pt x="168392" y="53340"/>
                </a:lnTo>
                <a:lnTo>
                  <a:pt x="158802" y="50800"/>
                </a:lnTo>
                <a:close/>
              </a:path>
              <a:path w="304164" h="370839">
                <a:moveTo>
                  <a:pt x="269955" y="0"/>
                </a:moveTo>
                <a:lnTo>
                  <a:pt x="261512" y="0"/>
                </a:lnTo>
                <a:lnTo>
                  <a:pt x="240131" y="3810"/>
                </a:lnTo>
                <a:lnTo>
                  <a:pt x="225604" y="12700"/>
                </a:lnTo>
                <a:lnTo>
                  <a:pt x="216401" y="24130"/>
                </a:lnTo>
                <a:lnTo>
                  <a:pt x="210991" y="35560"/>
                </a:lnTo>
                <a:lnTo>
                  <a:pt x="208132" y="46990"/>
                </a:lnTo>
                <a:lnTo>
                  <a:pt x="204173" y="52070"/>
                </a:lnTo>
                <a:lnTo>
                  <a:pt x="196412" y="54610"/>
                </a:lnTo>
                <a:lnTo>
                  <a:pt x="219684" y="54610"/>
                </a:lnTo>
                <a:lnTo>
                  <a:pt x="222878" y="50800"/>
                </a:lnTo>
                <a:lnTo>
                  <a:pt x="227146" y="40640"/>
                </a:lnTo>
                <a:lnTo>
                  <a:pt x="230568" y="33020"/>
                </a:lnTo>
                <a:lnTo>
                  <a:pt x="235541" y="26670"/>
                </a:lnTo>
                <a:lnTo>
                  <a:pt x="242797" y="20320"/>
                </a:lnTo>
                <a:lnTo>
                  <a:pt x="253069" y="17780"/>
                </a:lnTo>
                <a:lnTo>
                  <a:pt x="269958" y="17780"/>
                </a:lnTo>
                <a:lnTo>
                  <a:pt x="269955" y="0"/>
                </a:lnTo>
                <a:close/>
              </a:path>
              <a:path w="304164" h="370839">
                <a:moveTo>
                  <a:pt x="269958" y="17780"/>
                </a:moveTo>
                <a:lnTo>
                  <a:pt x="253069" y="17780"/>
                </a:lnTo>
                <a:lnTo>
                  <a:pt x="253084" y="54610"/>
                </a:lnTo>
                <a:lnTo>
                  <a:pt x="258052" y="50800"/>
                </a:lnTo>
                <a:lnTo>
                  <a:pt x="263706" y="48260"/>
                </a:lnTo>
                <a:lnTo>
                  <a:pt x="269970" y="45720"/>
                </a:lnTo>
                <a:lnTo>
                  <a:pt x="269958" y="17780"/>
                </a:lnTo>
                <a:close/>
              </a:path>
              <a:path w="304164" h="370839">
                <a:moveTo>
                  <a:pt x="138475" y="39370"/>
                </a:moveTo>
                <a:lnTo>
                  <a:pt x="131234" y="39370"/>
                </a:lnTo>
                <a:lnTo>
                  <a:pt x="118606" y="43180"/>
                </a:lnTo>
                <a:lnTo>
                  <a:pt x="146163" y="43180"/>
                </a:lnTo>
                <a:lnTo>
                  <a:pt x="143059" y="40640"/>
                </a:lnTo>
                <a:lnTo>
                  <a:pt x="138475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15665" y="3059633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39">
                <a:moveTo>
                  <a:pt x="218627" y="316230"/>
                </a:moveTo>
                <a:lnTo>
                  <a:pt x="182146" y="316230"/>
                </a:lnTo>
                <a:lnTo>
                  <a:pt x="197018" y="320040"/>
                </a:lnTo>
                <a:lnTo>
                  <a:pt x="205784" y="326390"/>
                </a:lnTo>
                <a:lnTo>
                  <a:pt x="209943" y="332740"/>
                </a:lnTo>
                <a:lnTo>
                  <a:pt x="210996" y="335280"/>
                </a:lnTo>
                <a:lnTo>
                  <a:pt x="216414" y="347980"/>
                </a:lnTo>
                <a:lnTo>
                  <a:pt x="225620" y="359410"/>
                </a:lnTo>
                <a:lnTo>
                  <a:pt x="240144" y="368300"/>
                </a:lnTo>
                <a:lnTo>
                  <a:pt x="261516" y="370840"/>
                </a:lnTo>
                <a:lnTo>
                  <a:pt x="269959" y="370840"/>
                </a:lnTo>
                <a:lnTo>
                  <a:pt x="269965" y="354330"/>
                </a:lnTo>
                <a:lnTo>
                  <a:pt x="253089" y="354330"/>
                </a:lnTo>
                <a:lnTo>
                  <a:pt x="242816" y="350520"/>
                </a:lnTo>
                <a:lnTo>
                  <a:pt x="235559" y="345440"/>
                </a:lnTo>
                <a:lnTo>
                  <a:pt x="230582" y="339090"/>
                </a:lnTo>
                <a:lnTo>
                  <a:pt x="227150" y="330200"/>
                </a:lnTo>
                <a:lnTo>
                  <a:pt x="222885" y="321310"/>
                </a:lnTo>
                <a:lnTo>
                  <a:pt x="218627" y="316230"/>
                </a:lnTo>
                <a:close/>
              </a:path>
              <a:path w="304164" h="370839">
                <a:moveTo>
                  <a:pt x="253104" y="317500"/>
                </a:moveTo>
                <a:lnTo>
                  <a:pt x="253089" y="354330"/>
                </a:lnTo>
                <a:lnTo>
                  <a:pt x="269965" y="354330"/>
                </a:lnTo>
                <a:lnTo>
                  <a:pt x="269975" y="325120"/>
                </a:lnTo>
                <a:lnTo>
                  <a:pt x="263711" y="323850"/>
                </a:lnTo>
                <a:lnTo>
                  <a:pt x="258072" y="321310"/>
                </a:lnTo>
                <a:lnTo>
                  <a:pt x="253104" y="317500"/>
                </a:lnTo>
                <a:close/>
              </a:path>
              <a:path w="304164" h="370839">
                <a:moveTo>
                  <a:pt x="39271" y="262890"/>
                </a:moveTo>
                <a:lnTo>
                  <a:pt x="36985" y="262890"/>
                </a:lnTo>
                <a:lnTo>
                  <a:pt x="34699" y="267970"/>
                </a:lnTo>
                <a:lnTo>
                  <a:pt x="33755" y="273050"/>
                </a:lnTo>
                <a:lnTo>
                  <a:pt x="33755" y="279400"/>
                </a:lnTo>
                <a:lnTo>
                  <a:pt x="45476" y="316230"/>
                </a:lnTo>
                <a:lnTo>
                  <a:pt x="86035" y="337820"/>
                </a:lnTo>
                <a:lnTo>
                  <a:pt x="98707" y="336550"/>
                </a:lnTo>
                <a:lnTo>
                  <a:pt x="109905" y="332740"/>
                </a:lnTo>
                <a:lnTo>
                  <a:pt x="118611" y="328930"/>
                </a:lnTo>
                <a:lnTo>
                  <a:pt x="143751" y="328930"/>
                </a:lnTo>
                <a:lnTo>
                  <a:pt x="146216" y="327660"/>
                </a:lnTo>
                <a:lnTo>
                  <a:pt x="152282" y="323850"/>
                </a:lnTo>
                <a:lnTo>
                  <a:pt x="156635" y="321310"/>
                </a:lnTo>
                <a:lnTo>
                  <a:pt x="87673" y="321310"/>
                </a:lnTo>
                <a:lnTo>
                  <a:pt x="79307" y="318770"/>
                </a:lnTo>
                <a:lnTo>
                  <a:pt x="56005" y="299720"/>
                </a:lnTo>
                <a:lnTo>
                  <a:pt x="55593" y="298450"/>
                </a:lnTo>
                <a:lnTo>
                  <a:pt x="53780" y="295910"/>
                </a:lnTo>
                <a:lnTo>
                  <a:pt x="50625" y="287020"/>
                </a:lnTo>
                <a:lnTo>
                  <a:pt x="50625" y="274320"/>
                </a:lnTo>
                <a:lnTo>
                  <a:pt x="51402" y="270510"/>
                </a:lnTo>
                <a:lnTo>
                  <a:pt x="52805" y="267970"/>
                </a:lnTo>
                <a:lnTo>
                  <a:pt x="49894" y="267970"/>
                </a:lnTo>
                <a:lnTo>
                  <a:pt x="44072" y="265430"/>
                </a:lnTo>
                <a:lnTo>
                  <a:pt x="41481" y="264160"/>
                </a:lnTo>
                <a:lnTo>
                  <a:pt x="39271" y="262890"/>
                </a:lnTo>
                <a:close/>
              </a:path>
              <a:path w="304164" h="370839">
                <a:moveTo>
                  <a:pt x="143751" y="328930"/>
                </a:moveTo>
                <a:lnTo>
                  <a:pt x="118611" y="328930"/>
                </a:lnTo>
                <a:lnTo>
                  <a:pt x="132295" y="331470"/>
                </a:lnTo>
                <a:lnTo>
                  <a:pt x="141286" y="330200"/>
                </a:lnTo>
                <a:lnTo>
                  <a:pt x="143751" y="328930"/>
                </a:lnTo>
                <a:close/>
              </a:path>
              <a:path w="304164" h="370839">
                <a:moveTo>
                  <a:pt x="118916" y="312420"/>
                </a:moveTo>
                <a:lnTo>
                  <a:pt x="114679" y="312420"/>
                </a:lnTo>
                <a:lnTo>
                  <a:pt x="111235" y="313690"/>
                </a:lnTo>
                <a:lnTo>
                  <a:pt x="104566" y="316230"/>
                </a:lnTo>
                <a:lnTo>
                  <a:pt x="96402" y="320040"/>
                </a:lnTo>
                <a:lnTo>
                  <a:pt x="87673" y="321310"/>
                </a:lnTo>
                <a:lnTo>
                  <a:pt x="156635" y="321310"/>
                </a:lnTo>
                <a:lnTo>
                  <a:pt x="158812" y="320040"/>
                </a:lnTo>
                <a:lnTo>
                  <a:pt x="168403" y="317500"/>
                </a:lnTo>
                <a:lnTo>
                  <a:pt x="182146" y="316230"/>
                </a:lnTo>
                <a:lnTo>
                  <a:pt x="218627" y="316230"/>
                </a:lnTo>
                <a:lnTo>
                  <a:pt x="217563" y="314960"/>
                </a:lnTo>
                <a:lnTo>
                  <a:pt x="132053" y="314960"/>
                </a:lnTo>
                <a:lnTo>
                  <a:pt x="118916" y="312420"/>
                </a:lnTo>
                <a:close/>
              </a:path>
              <a:path w="304164" h="370839">
                <a:moveTo>
                  <a:pt x="182146" y="299720"/>
                </a:moveTo>
                <a:lnTo>
                  <a:pt x="165235" y="300990"/>
                </a:lnTo>
                <a:lnTo>
                  <a:pt x="152905" y="304800"/>
                </a:lnTo>
                <a:lnTo>
                  <a:pt x="144295" y="308610"/>
                </a:lnTo>
                <a:lnTo>
                  <a:pt x="137569" y="313690"/>
                </a:lnTo>
                <a:lnTo>
                  <a:pt x="136472" y="313690"/>
                </a:lnTo>
                <a:lnTo>
                  <a:pt x="132053" y="314960"/>
                </a:lnTo>
                <a:lnTo>
                  <a:pt x="217563" y="314960"/>
                </a:lnTo>
                <a:lnTo>
                  <a:pt x="214370" y="311150"/>
                </a:lnTo>
                <a:lnTo>
                  <a:pt x="200993" y="303530"/>
                </a:lnTo>
                <a:lnTo>
                  <a:pt x="182146" y="299720"/>
                </a:lnTo>
                <a:close/>
              </a:path>
              <a:path w="304164" h="370839">
                <a:moveTo>
                  <a:pt x="231701" y="223520"/>
                </a:moveTo>
                <a:lnTo>
                  <a:pt x="190788" y="223520"/>
                </a:lnTo>
                <a:lnTo>
                  <a:pt x="210178" y="227330"/>
                </a:lnTo>
                <a:lnTo>
                  <a:pt x="222035" y="237490"/>
                </a:lnTo>
                <a:lnTo>
                  <a:pt x="227969" y="248920"/>
                </a:lnTo>
                <a:lnTo>
                  <a:pt x="229589" y="252730"/>
                </a:lnTo>
                <a:lnTo>
                  <a:pt x="236358" y="270510"/>
                </a:lnTo>
                <a:lnTo>
                  <a:pt x="247938" y="289560"/>
                </a:lnTo>
                <a:lnTo>
                  <a:pt x="266763" y="306070"/>
                </a:lnTo>
                <a:lnTo>
                  <a:pt x="295273" y="312420"/>
                </a:lnTo>
                <a:lnTo>
                  <a:pt x="303716" y="312420"/>
                </a:lnTo>
                <a:lnTo>
                  <a:pt x="303716" y="294640"/>
                </a:lnTo>
                <a:lnTo>
                  <a:pt x="286845" y="294640"/>
                </a:lnTo>
                <a:lnTo>
                  <a:pt x="271515" y="289560"/>
                </a:lnTo>
                <a:lnTo>
                  <a:pt x="260368" y="278130"/>
                </a:lnTo>
                <a:lnTo>
                  <a:pt x="252240" y="264160"/>
                </a:lnTo>
                <a:lnTo>
                  <a:pt x="245972" y="248920"/>
                </a:lnTo>
                <a:lnTo>
                  <a:pt x="245743" y="247650"/>
                </a:lnTo>
                <a:lnTo>
                  <a:pt x="240339" y="234950"/>
                </a:lnTo>
                <a:lnTo>
                  <a:pt x="231701" y="223520"/>
                </a:lnTo>
                <a:close/>
              </a:path>
              <a:path w="304164" h="370839">
                <a:moveTo>
                  <a:pt x="303716" y="76200"/>
                </a:moveTo>
                <a:lnTo>
                  <a:pt x="286845" y="76200"/>
                </a:lnTo>
                <a:lnTo>
                  <a:pt x="286845" y="294640"/>
                </a:lnTo>
                <a:lnTo>
                  <a:pt x="303716" y="294640"/>
                </a:lnTo>
                <a:lnTo>
                  <a:pt x="303716" y="76200"/>
                </a:lnTo>
                <a:close/>
              </a:path>
              <a:path w="304164" h="370839">
                <a:moveTo>
                  <a:pt x="80412" y="118110"/>
                </a:moveTo>
                <a:lnTo>
                  <a:pt x="39226" y="127000"/>
                </a:lnTo>
                <a:lnTo>
                  <a:pt x="5757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4" y="186690"/>
                </a:lnTo>
                <a:lnTo>
                  <a:pt x="3177" y="196850"/>
                </a:lnTo>
                <a:lnTo>
                  <a:pt x="6159" y="205740"/>
                </a:lnTo>
                <a:lnTo>
                  <a:pt x="9188" y="210820"/>
                </a:lnTo>
                <a:lnTo>
                  <a:pt x="15072" y="222250"/>
                </a:lnTo>
                <a:lnTo>
                  <a:pt x="22627" y="232410"/>
                </a:lnTo>
                <a:lnTo>
                  <a:pt x="33746" y="241300"/>
                </a:lnTo>
                <a:lnTo>
                  <a:pt x="50320" y="250190"/>
                </a:lnTo>
                <a:lnTo>
                  <a:pt x="67218" y="254000"/>
                </a:lnTo>
                <a:lnTo>
                  <a:pt x="83523" y="251460"/>
                </a:lnTo>
                <a:lnTo>
                  <a:pt x="97921" y="247650"/>
                </a:lnTo>
                <a:lnTo>
                  <a:pt x="109101" y="242570"/>
                </a:lnTo>
                <a:lnTo>
                  <a:pt x="141431" y="242570"/>
                </a:lnTo>
                <a:lnTo>
                  <a:pt x="144600" y="241300"/>
                </a:lnTo>
                <a:lnTo>
                  <a:pt x="146531" y="240030"/>
                </a:lnTo>
                <a:lnTo>
                  <a:pt x="150928" y="236220"/>
                </a:lnTo>
                <a:lnTo>
                  <a:pt x="68787" y="236220"/>
                </a:lnTo>
                <a:lnTo>
                  <a:pt x="56615" y="233680"/>
                </a:lnTo>
                <a:lnTo>
                  <a:pt x="24565" y="204470"/>
                </a:lnTo>
                <a:lnTo>
                  <a:pt x="24199" y="203200"/>
                </a:lnTo>
                <a:lnTo>
                  <a:pt x="23788" y="201930"/>
                </a:lnTo>
                <a:lnTo>
                  <a:pt x="23300" y="201930"/>
                </a:lnTo>
                <a:lnTo>
                  <a:pt x="21571" y="198120"/>
                </a:lnTo>
                <a:lnTo>
                  <a:pt x="19446" y="191770"/>
                </a:lnTo>
                <a:lnTo>
                  <a:pt x="17644" y="184150"/>
                </a:lnTo>
                <a:lnTo>
                  <a:pt x="16884" y="175260"/>
                </a:lnTo>
                <a:lnTo>
                  <a:pt x="16884" y="168910"/>
                </a:lnTo>
                <a:lnTo>
                  <a:pt x="45992" y="142240"/>
                </a:lnTo>
                <a:lnTo>
                  <a:pt x="66654" y="135890"/>
                </a:lnTo>
                <a:lnTo>
                  <a:pt x="152393" y="135890"/>
                </a:lnTo>
                <a:lnTo>
                  <a:pt x="146531" y="132080"/>
                </a:lnTo>
                <a:lnTo>
                  <a:pt x="143277" y="128270"/>
                </a:lnTo>
                <a:lnTo>
                  <a:pt x="110031" y="128270"/>
                </a:lnTo>
                <a:lnTo>
                  <a:pt x="96842" y="121920"/>
                </a:lnTo>
                <a:lnTo>
                  <a:pt x="80412" y="118110"/>
                </a:lnTo>
                <a:close/>
              </a:path>
              <a:path w="304164" h="370839">
                <a:moveTo>
                  <a:pt x="141431" y="242570"/>
                </a:moveTo>
                <a:lnTo>
                  <a:pt x="109101" y="242570"/>
                </a:lnTo>
                <a:lnTo>
                  <a:pt x="126702" y="245110"/>
                </a:lnTo>
                <a:lnTo>
                  <a:pt x="138263" y="243840"/>
                </a:lnTo>
                <a:lnTo>
                  <a:pt x="141431" y="242570"/>
                </a:lnTo>
                <a:close/>
              </a:path>
              <a:path w="304164" h="370839">
                <a:moveTo>
                  <a:pt x="105764" y="224790"/>
                </a:moveTo>
                <a:lnTo>
                  <a:pt x="101816" y="227330"/>
                </a:lnTo>
                <a:lnTo>
                  <a:pt x="92576" y="231140"/>
                </a:lnTo>
                <a:lnTo>
                  <a:pt x="81170" y="234950"/>
                </a:lnTo>
                <a:lnTo>
                  <a:pt x="68787" y="236220"/>
                </a:lnTo>
                <a:lnTo>
                  <a:pt x="150928" y="236220"/>
                </a:lnTo>
                <a:lnTo>
                  <a:pt x="152393" y="234950"/>
                </a:lnTo>
                <a:lnTo>
                  <a:pt x="160790" y="229870"/>
                </a:lnTo>
                <a:lnTo>
                  <a:pt x="128365" y="229870"/>
                </a:lnTo>
                <a:lnTo>
                  <a:pt x="105764" y="224790"/>
                </a:lnTo>
                <a:close/>
              </a:path>
              <a:path w="304164" h="370839">
                <a:moveTo>
                  <a:pt x="190788" y="205740"/>
                </a:moveTo>
                <a:lnTo>
                  <a:pt x="171397" y="208280"/>
                </a:lnTo>
                <a:lnTo>
                  <a:pt x="156865" y="213360"/>
                </a:lnTo>
                <a:lnTo>
                  <a:pt x="146406" y="218440"/>
                </a:lnTo>
                <a:lnTo>
                  <a:pt x="139231" y="224790"/>
                </a:lnTo>
                <a:lnTo>
                  <a:pt x="137676" y="226060"/>
                </a:lnTo>
                <a:lnTo>
                  <a:pt x="135680" y="227330"/>
                </a:lnTo>
                <a:lnTo>
                  <a:pt x="134979" y="227330"/>
                </a:lnTo>
                <a:lnTo>
                  <a:pt x="128365" y="229870"/>
                </a:lnTo>
                <a:lnTo>
                  <a:pt x="160790" y="229870"/>
                </a:lnTo>
                <a:lnTo>
                  <a:pt x="173120" y="224790"/>
                </a:lnTo>
                <a:lnTo>
                  <a:pt x="190788" y="223520"/>
                </a:lnTo>
                <a:lnTo>
                  <a:pt x="231701" y="223520"/>
                </a:lnTo>
                <a:lnTo>
                  <a:pt x="229781" y="220980"/>
                </a:lnTo>
                <a:lnTo>
                  <a:pt x="213465" y="210820"/>
                </a:lnTo>
                <a:lnTo>
                  <a:pt x="190788" y="205740"/>
                </a:lnTo>
                <a:close/>
              </a:path>
              <a:path w="304164" h="370839">
                <a:moveTo>
                  <a:pt x="159110" y="140970"/>
                </a:moveTo>
                <a:lnTo>
                  <a:pt x="128075" y="140970"/>
                </a:lnTo>
                <a:lnTo>
                  <a:pt x="134064" y="143510"/>
                </a:lnTo>
                <a:lnTo>
                  <a:pt x="135253" y="143510"/>
                </a:lnTo>
                <a:lnTo>
                  <a:pt x="137996" y="146050"/>
                </a:lnTo>
                <a:lnTo>
                  <a:pt x="190788" y="165100"/>
                </a:lnTo>
                <a:lnTo>
                  <a:pt x="213465" y="161290"/>
                </a:lnTo>
                <a:lnTo>
                  <a:pt x="229781" y="149860"/>
                </a:lnTo>
                <a:lnTo>
                  <a:pt x="230741" y="148590"/>
                </a:lnTo>
                <a:lnTo>
                  <a:pt x="190788" y="148590"/>
                </a:lnTo>
                <a:lnTo>
                  <a:pt x="173120" y="147320"/>
                </a:lnTo>
                <a:lnTo>
                  <a:pt x="160790" y="142240"/>
                </a:lnTo>
                <a:lnTo>
                  <a:pt x="159110" y="140970"/>
                </a:lnTo>
                <a:close/>
              </a:path>
              <a:path w="304164" h="370839">
                <a:moveTo>
                  <a:pt x="303716" y="59690"/>
                </a:moveTo>
                <a:lnTo>
                  <a:pt x="295273" y="59690"/>
                </a:lnTo>
                <a:lnTo>
                  <a:pt x="266763" y="66040"/>
                </a:lnTo>
                <a:lnTo>
                  <a:pt x="247938" y="81280"/>
                </a:lnTo>
                <a:lnTo>
                  <a:pt x="236358" y="101600"/>
                </a:lnTo>
                <a:lnTo>
                  <a:pt x="229589" y="118110"/>
                </a:lnTo>
                <a:lnTo>
                  <a:pt x="224928" y="135890"/>
                </a:lnTo>
                <a:lnTo>
                  <a:pt x="219332" y="144780"/>
                </a:lnTo>
                <a:lnTo>
                  <a:pt x="209165" y="148590"/>
                </a:lnTo>
                <a:lnTo>
                  <a:pt x="230741" y="148590"/>
                </a:lnTo>
                <a:lnTo>
                  <a:pt x="240339" y="135890"/>
                </a:lnTo>
                <a:lnTo>
                  <a:pt x="245743" y="123190"/>
                </a:lnTo>
                <a:lnTo>
                  <a:pt x="245972" y="123190"/>
                </a:lnTo>
                <a:lnTo>
                  <a:pt x="252240" y="106680"/>
                </a:lnTo>
                <a:lnTo>
                  <a:pt x="260368" y="92710"/>
                </a:lnTo>
                <a:lnTo>
                  <a:pt x="271515" y="82550"/>
                </a:lnTo>
                <a:lnTo>
                  <a:pt x="286845" y="76200"/>
                </a:lnTo>
                <a:lnTo>
                  <a:pt x="303716" y="76200"/>
                </a:lnTo>
                <a:lnTo>
                  <a:pt x="303716" y="59690"/>
                </a:lnTo>
                <a:close/>
              </a:path>
              <a:path w="304164" h="370839">
                <a:moveTo>
                  <a:pt x="152393" y="135890"/>
                </a:moveTo>
                <a:lnTo>
                  <a:pt x="82425" y="135890"/>
                </a:lnTo>
                <a:lnTo>
                  <a:pt x="93525" y="138430"/>
                </a:lnTo>
                <a:lnTo>
                  <a:pt x="100170" y="142240"/>
                </a:lnTo>
                <a:lnTo>
                  <a:pt x="104163" y="144780"/>
                </a:lnTo>
                <a:lnTo>
                  <a:pt x="109177" y="146050"/>
                </a:lnTo>
                <a:lnTo>
                  <a:pt x="128075" y="140970"/>
                </a:lnTo>
                <a:lnTo>
                  <a:pt x="159110" y="140970"/>
                </a:lnTo>
                <a:lnTo>
                  <a:pt x="152393" y="135890"/>
                </a:lnTo>
                <a:close/>
              </a:path>
              <a:path w="304164" h="370839">
                <a:moveTo>
                  <a:pt x="135499" y="123190"/>
                </a:moveTo>
                <a:lnTo>
                  <a:pt x="126280" y="124460"/>
                </a:lnTo>
                <a:lnTo>
                  <a:pt x="110031" y="128270"/>
                </a:lnTo>
                <a:lnTo>
                  <a:pt x="143277" y="128270"/>
                </a:lnTo>
                <a:lnTo>
                  <a:pt x="141108" y="125730"/>
                </a:lnTo>
                <a:lnTo>
                  <a:pt x="135499" y="123190"/>
                </a:lnTo>
                <a:close/>
              </a:path>
              <a:path w="304164" h="370839">
                <a:moveTo>
                  <a:pt x="86035" y="34290"/>
                </a:moveTo>
                <a:lnTo>
                  <a:pt x="45476" y="55880"/>
                </a:lnTo>
                <a:lnTo>
                  <a:pt x="40902" y="64770"/>
                </a:lnTo>
                <a:lnTo>
                  <a:pt x="38544" y="68580"/>
                </a:lnTo>
                <a:lnTo>
                  <a:pt x="36225" y="76200"/>
                </a:lnTo>
                <a:lnTo>
                  <a:pt x="34458" y="83820"/>
                </a:lnTo>
                <a:lnTo>
                  <a:pt x="33755" y="92710"/>
                </a:lnTo>
                <a:lnTo>
                  <a:pt x="33755" y="99060"/>
                </a:lnTo>
                <a:lnTo>
                  <a:pt x="34776" y="104140"/>
                </a:lnTo>
                <a:lnTo>
                  <a:pt x="37229" y="110490"/>
                </a:lnTo>
                <a:lnTo>
                  <a:pt x="48095" y="105410"/>
                </a:lnTo>
                <a:lnTo>
                  <a:pt x="53414" y="104140"/>
                </a:lnTo>
                <a:lnTo>
                  <a:pt x="53140" y="104140"/>
                </a:lnTo>
                <a:lnTo>
                  <a:pt x="51418" y="101600"/>
                </a:lnTo>
                <a:lnTo>
                  <a:pt x="50625" y="97790"/>
                </a:lnTo>
                <a:lnTo>
                  <a:pt x="50625" y="83820"/>
                </a:lnTo>
                <a:lnTo>
                  <a:pt x="53780" y="76200"/>
                </a:lnTo>
                <a:lnTo>
                  <a:pt x="55106" y="73660"/>
                </a:lnTo>
                <a:lnTo>
                  <a:pt x="55593" y="72390"/>
                </a:lnTo>
                <a:lnTo>
                  <a:pt x="56005" y="72390"/>
                </a:lnTo>
                <a:lnTo>
                  <a:pt x="56355" y="71120"/>
                </a:lnTo>
                <a:lnTo>
                  <a:pt x="58937" y="66040"/>
                </a:lnTo>
                <a:lnTo>
                  <a:pt x="62442" y="60960"/>
                </a:lnTo>
                <a:lnTo>
                  <a:pt x="68642" y="57150"/>
                </a:lnTo>
                <a:lnTo>
                  <a:pt x="79307" y="52070"/>
                </a:lnTo>
                <a:lnTo>
                  <a:pt x="87673" y="50800"/>
                </a:lnTo>
                <a:lnTo>
                  <a:pt x="158812" y="50800"/>
                </a:lnTo>
                <a:lnTo>
                  <a:pt x="152282" y="48260"/>
                </a:lnTo>
                <a:lnTo>
                  <a:pt x="147719" y="44450"/>
                </a:lnTo>
                <a:lnTo>
                  <a:pt x="146170" y="43180"/>
                </a:lnTo>
                <a:lnTo>
                  <a:pt x="118611" y="43180"/>
                </a:lnTo>
                <a:lnTo>
                  <a:pt x="109905" y="39370"/>
                </a:lnTo>
                <a:lnTo>
                  <a:pt x="98707" y="35560"/>
                </a:lnTo>
                <a:lnTo>
                  <a:pt x="86035" y="34290"/>
                </a:lnTo>
                <a:close/>
              </a:path>
              <a:path w="304164" h="370839">
                <a:moveTo>
                  <a:pt x="217563" y="57150"/>
                </a:moveTo>
                <a:lnTo>
                  <a:pt x="136472" y="57150"/>
                </a:lnTo>
                <a:lnTo>
                  <a:pt x="137569" y="58420"/>
                </a:lnTo>
                <a:lnTo>
                  <a:pt x="138545" y="58420"/>
                </a:lnTo>
                <a:lnTo>
                  <a:pt x="144295" y="62230"/>
                </a:lnTo>
                <a:lnTo>
                  <a:pt x="152905" y="67310"/>
                </a:lnTo>
                <a:lnTo>
                  <a:pt x="165235" y="69850"/>
                </a:lnTo>
                <a:lnTo>
                  <a:pt x="182146" y="72390"/>
                </a:lnTo>
                <a:lnTo>
                  <a:pt x="200993" y="68580"/>
                </a:lnTo>
                <a:lnTo>
                  <a:pt x="214370" y="60960"/>
                </a:lnTo>
                <a:lnTo>
                  <a:pt x="217563" y="57150"/>
                </a:lnTo>
                <a:close/>
              </a:path>
              <a:path w="304164" h="370839">
                <a:moveTo>
                  <a:pt x="158812" y="50800"/>
                </a:moveTo>
                <a:lnTo>
                  <a:pt x="87673" y="50800"/>
                </a:lnTo>
                <a:lnTo>
                  <a:pt x="96402" y="52070"/>
                </a:lnTo>
                <a:lnTo>
                  <a:pt x="104566" y="54610"/>
                </a:lnTo>
                <a:lnTo>
                  <a:pt x="111235" y="57150"/>
                </a:lnTo>
                <a:lnTo>
                  <a:pt x="114679" y="59690"/>
                </a:lnTo>
                <a:lnTo>
                  <a:pt x="118916" y="59690"/>
                </a:lnTo>
                <a:lnTo>
                  <a:pt x="132053" y="57150"/>
                </a:lnTo>
                <a:lnTo>
                  <a:pt x="217563" y="57150"/>
                </a:lnTo>
                <a:lnTo>
                  <a:pt x="219692" y="54610"/>
                </a:lnTo>
                <a:lnTo>
                  <a:pt x="182146" y="54610"/>
                </a:lnTo>
                <a:lnTo>
                  <a:pt x="168403" y="53340"/>
                </a:lnTo>
                <a:lnTo>
                  <a:pt x="158812" y="50800"/>
                </a:lnTo>
                <a:close/>
              </a:path>
              <a:path w="304164" h="370839">
                <a:moveTo>
                  <a:pt x="269959" y="0"/>
                </a:moveTo>
                <a:lnTo>
                  <a:pt x="261516" y="0"/>
                </a:lnTo>
                <a:lnTo>
                  <a:pt x="240144" y="3810"/>
                </a:lnTo>
                <a:lnTo>
                  <a:pt x="225620" y="12700"/>
                </a:lnTo>
                <a:lnTo>
                  <a:pt x="216414" y="24130"/>
                </a:lnTo>
                <a:lnTo>
                  <a:pt x="210996" y="35560"/>
                </a:lnTo>
                <a:lnTo>
                  <a:pt x="208136" y="46990"/>
                </a:lnTo>
                <a:lnTo>
                  <a:pt x="204178" y="52070"/>
                </a:lnTo>
                <a:lnTo>
                  <a:pt x="196416" y="54610"/>
                </a:lnTo>
                <a:lnTo>
                  <a:pt x="219692" y="54610"/>
                </a:lnTo>
                <a:lnTo>
                  <a:pt x="222885" y="50800"/>
                </a:lnTo>
                <a:lnTo>
                  <a:pt x="227150" y="40640"/>
                </a:lnTo>
                <a:lnTo>
                  <a:pt x="230582" y="33020"/>
                </a:lnTo>
                <a:lnTo>
                  <a:pt x="235559" y="26670"/>
                </a:lnTo>
                <a:lnTo>
                  <a:pt x="242816" y="20320"/>
                </a:lnTo>
                <a:lnTo>
                  <a:pt x="253089" y="17780"/>
                </a:lnTo>
                <a:lnTo>
                  <a:pt x="269963" y="17780"/>
                </a:lnTo>
                <a:lnTo>
                  <a:pt x="269959" y="0"/>
                </a:lnTo>
                <a:close/>
              </a:path>
              <a:path w="304164" h="370839">
                <a:moveTo>
                  <a:pt x="269963" y="17780"/>
                </a:moveTo>
                <a:lnTo>
                  <a:pt x="253089" y="17780"/>
                </a:lnTo>
                <a:lnTo>
                  <a:pt x="253104" y="54610"/>
                </a:lnTo>
                <a:lnTo>
                  <a:pt x="258072" y="50800"/>
                </a:lnTo>
                <a:lnTo>
                  <a:pt x="263711" y="48260"/>
                </a:lnTo>
                <a:lnTo>
                  <a:pt x="269975" y="45720"/>
                </a:lnTo>
                <a:lnTo>
                  <a:pt x="269963" y="17780"/>
                </a:lnTo>
                <a:close/>
              </a:path>
              <a:path w="304164" h="370839">
                <a:moveTo>
                  <a:pt x="138491" y="39370"/>
                </a:moveTo>
                <a:lnTo>
                  <a:pt x="131247" y="39370"/>
                </a:lnTo>
                <a:lnTo>
                  <a:pt x="118611" y="43180"/>
                </a:lnTo>
                <a:lnTo>
                  <a:pt x="146170" y="43180"/>
                </a:lnTo>
                <a:lnTo>
                  <a:pt x="143073" y="40640"/>
                </a:lnTo>
                <a:lnTo>
                  <a:pt x="138491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06242" y="5866383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39">
                <a:moveTo>
                  <a:pt x="218622" y="316230"/>
                </a:moveTo>
                <a:lnTo>
                  <a:pt x="182151" y="316230"/>
                </a:lnTo>
                <a:lnTo>
                  <a:pt x="197014" y="320040"/>
                </a:lnTo>
                <a:lnTo>
                  <a:pt x="205775" y="326390"/>
                </a:lnTo>
                <a:lnTo>
                  <a:pt x="209932" y="332740"/>
                </a:lnTo>
                <a:lnTo>
                  <a:pt x="210985" y="335280"/>
                </a:lnTo>
                <a:lnTo>
                  <a:pt x="216404" y="347980"/>
                </a:lnTo>
                <a:lnTo>
                  <a:pt x="225610" y="359410"/>
                </a:lnTo>
                <a:lnTo>
                  <a:pt x="240134" y="368300"/>
                </a:lnTo>
                <a:lnTo>
                  <a:pt x="261506" y="370840"/>
                </a:lnTo>
                <a:lnTo>
                  <a:pt x="269949" y="370840"/>
                </a:lnTo>
                <a:lnTo>
                  <a:pt x="269954" y="354330"/>
                </a:lnTo>
                <a:lnTo>
                  <a:pt x="253078" y="354330"/>
                </a:lnTo>
                <a:lnTo>
                  <a:pt x="242806" y="350520"/>
                </a:lnTo>
                <a:lnTo>
                  <a:pt x="235550" y="345440"/>
                </a:lnTo>
                <a:lnTo>
                  <a:pt x="230577" y="339090"/>
                </a:lnTo>
                <a:lnTo>
                  <a:pt x="227155" y="330200"/>
                </a:lnTo>
                <a:lnTo>
                  <a:pt x="222881" y="321310"/>
                </a:lnTo>
                <a:lnTo>
                  <a:pt x="218622" y="316230"/>
                </a:lnTo>
                <a:close/>
              </a:path>
              <a:path w="304164" h="370839">
                <a:moveTo>
                  <a:pt x="253093" y="317500"/>
                </a:moveTo>
                <a:lnTo>
                  <a:pt x="253078" y="354330"/>
                </a:lnTo>
                <a:lnTo>
                  <a:pt x="269954" y="354330"/>
                </a:lnTo>
                <a:lnTo>
                  <a:pt x="269964" y="325120"/>
                </a:lnTo>
                <a:lnTo>
                  <a:pt x="263700" y="323850"/>
                </a:lnTo>
                <a:lnTo>
                  <a:pt x="258061" y="321310"/>
                </a:lnTo>
                <a:lnTo>
                  <a:pt x="253093" y="317500"/>
                </a:lnTo>
                <a:close/>
              </a:path>
              <a:path w="304164" h="370839">
                <a:moveTo>
                  <a:pt x="39276" y="262890"/>
                </a:moveTo>
                <a:lnTo>
                  <a:pt x="36990" y="262890"/>
                </a:lnTo>
                <a:lnTo>
                  <a:pt x="34704" y="267970"/>
                </a:lnTo>
                <a:lnTo>
                  <a:pt x="33744" y="273050"/>
                </a:lnTo>
                <a:lnTo>
                  <a:pt x="33744" y="279400"/>
                </a:lnTo>
                <a:lnTo>
                  <a:pt x="45466" y="316230"/>
                </a:lnTo>
                <a:lnTo>
                  <a:pt x="86025" y="337820"/>
                </a:lnTo>
                <a:lnTo>
                  <a:pt x="98697" y="336550"/>
                </a:lnTo>
                <a:lnTo>
                  <a:pt x="109894" y="332740"/>
                </a:lnTo>
                <a:lnTo>
                  <a:pt x="118600" y="328930"/>
                </a:lnTo>
                <a:lnTo>
                  <a:pt x="143741" y="328930"/>
                </a:lnTo>
                <a:lnTo>
                  <a:pt x="146206" y="327660"/>
                </a:lnTo>
                <a:lnTo>
                  <a:pt x="152265" y="323850"/>
                </a:lnTo>
                <a:lnTo>
                  <a:pt x="156620" y="321310"/>
                </a:lnTo>
                <a:lnTo>
                  <a:pt x="87669" y="321310"/>
                </a:lnTo>
                <a:lnTo>
                  <a:pt x="79312" y="318770"/>
                </a:lnTo>
                <a:lnTo>
                  <a:pt x="55994" y="299720"/>
                </a:lnTo>
                <a:lnTo>
                  <a:pt x="55583" y="298450"/>
                </a:lnTo>
                <a:lnTo>
                  <a:pt x="55095" y="298450"/>
                </a:lnTo>
                <a:lnTo>
                  <a:pt x="53785" y="295910"/>
                </a:lnTo>
                <a:lnTo>
                  <a:pt x="50615" y="287020"/>
                </a:lnTo>
                <a:lnTo>
                  <a:pt x="50615" y="274320"/>
                </a:lnTo>
                <a:lnTo>
                  <a:pt x="51392" y="270510"/>
                </a:lnTo>
                <a:lnTo>
                  <a:pt x="52794" y="267970"/>
                </a:lnTo>
                <a:lnTo>
                  <a:pt x="49883" y="267970"/>
                </a:lnTo>
                <a:lnTo>
                  <a:pt x="44061" y="265430"/>
                </a:lnTo>
                <a:lnTo>
                  <a:pt x="41471" y="264160"/>
                </a:lnTo>
                <a:lnTo>
                  <a:pt x="39276" y="262890"/>
                </a:lnTo>
                <a:close/>
              </a:path>
              <a:path w="304164" h="370839">
                <a:moveTo>
                  <a:pt x="143741" y="328930"/>
                </a:moveTo>
                <a:lnTo>
                  <a:pt x="118600" y="328930"/>
                </a:lnTo>
                <a:lnTo>
                  <a:pt x="132285" y="331470"/>
                </a:lnTo>
                <a:lnTo>
                  <a:pt x="141275" y="330200"/>
                </a:lnTo>
                <a:lnTo>
                  <a:pt x="143741" y="328930"/>
                </a:lnTo>
                <a:close/>
              </a:path>
              <a:path w="304164" h="370839">
                <a:moveTo>
                  <a:pt x="118920" y="312420"/>
                </a:moveTo>
                <a:lnTo>
                  <a:pt x="114684" y="312420"/>
                </a:lnTo>
                <a:lnTo>
                  <a:pt x="111224" y="313690"/>
                </a:lnTo>
                <a:lnTo>
                  <a:pt x="104555" y="316230"/>
                </a:lnTo>
                <a:lnTo>
                  <a:pt x="96394" y="320040"/>
                </a:lnTo>
                <a:lnTo>
                  <a:pt x="87669" y="321310"/>
                </a:lnTo>
                <a:lnTo>
                  <a:pt x="156620" y="321310"/>
                </a:lnTo>
                <a:lnTo>
                  <a:pt x="158798" y="320040"/>
                </a:lnTo>
                <a:lnTo>
                  <a:pt x="168396" y="317500"/>
                </a:lnTo>
                <a:lnTo>
                  <a:pt x="182151" y="316230"/>
                </a:lnTo>
                <a:lnTo>
                  <a:pt x="218622" y="316230"/>
                </a:lnTo>
                <a:lnTo>
                  <a:pt x="217557" y="314960"/>
                </a:lnTo>
                <a:lnTo>
                  <a:pt x="132057" y="314960"/>
                </a:lnTo>
                <a:lnTo>
                  <a:pt x="118920" y="312420"/>
                </a:lnTo>
                <a:close/>
              </a:path>
              <a:path w="304164" h="370839">
                <a:moveTo>
                  <a:pt x="182151" y="299720"/>
                </a:moveTo>
                <a:lnTo>
                  <a:pt x="144286" y="308610"/>
                </a:lnTo>
                <a:lnTo>
                  <a:pt x="137574" y="313690"/>
                </a:lnTo>
                <a:lnTo>
                  <a:pt x="136462" y="313690"/>
                </a:lnTo>
                <a:lnTo>
                  <a:pt x="132057" y="314960"/>
                </a:lnTo>
                <a:lnTo>
                  <a:pt x="217557" y="314960"/>
                </a:lnTo>
                <a:lnTo>
                  <a:pt x="214363" y="311150"/>
                </a:lnTo>
                <a:lnTo>
                  <a:pt x="200989" y="303530"/>
                </a:lnTo>
                <a:lnTo>
                  <a:pt x="182151" y="299720"/>
                </a:lnTo>
                <a:close/>
              </a:path>
              <a:path w="304164" h="370839">
                <a:moveTo>
                  <a:pt x="231686" y="223520"/>
                </a:moveTo>
                <a:lnTo>
                  <a:pt x="190792" y="223520"/>
                </a:lnTo>
                <a:lnTo>
                  <a:pt x="210174" y="227330"/>
                </a:lnTo>
                <a:lnTo>
                  <a:pt x="222026" y="237490"/>
                </a:lnTo>
                <a:lnTo>
                  <a:pt x="227958" y="248920"/>
                </a:lnTo>
                <a:lnTo>
                  <a:pt x="229578" y="252730"/>
                </a:lnTo>
                <a:lnTo>
                  <a:pt x="236348" y="270510"/>
                </a:lnTo>
                <a:lnTo>
                  <a:pt x="247929" y="289560"/>
                </a:lnTo>
                <a:lnTo>
                  <a:pt x="266759" y="306070"/>
                </a:lnTo>
                <a:lnTo>
                  <a:pt x="295278" y="312420"/>
                </a:lnTo>
                <a:lnTo>
                  <a:pt x="303705" y="312420"/>
                </a:lnTo>
                <a:lnTo>
                  <a:pt x="303705" y="294640"/>
                </a:lnTo>
                <a:lnTo>
                  <a:pt x="286835" y="294640"/>
                </a:lnTo>
                <a:lnTo>
                  <a:pt x="271505" y="289560"/>
                </a:lnTo>
                <a:lnTo>
                  <a:pt x="260357" y="278130"/>
                </a:lnTo>
                <a:lnTo>
                  <a:pt x="252230" y="264160"/>
                </a:lnTo>
                <a:lnTo>
                  <a:pt x="245961" y="248920"/>
                </a:lnTo>
                <a:lnTo>
                  <a:pt x="245732" y="247650"/>
                </a:lnTo>
                <a:lnTo>
                  <a:pt x="240326" y="234950"/>
                </a:lnTo>
                <a:lnTo>
                  <a:pt x="231686" y="223520"/>
                </a:lnTo>
                <a:close/>
              </a:path>
              <a:path w="304164" h="370839">
                <a:moveTo>
                  <a:pt x="303705" y="76200"/>
                </a:moveTo>
                <a:lnTo>
                  <a:pt x="286835" y="76200"/>
                </a:lnTo>
                <a:lnTo>
                  <a:pt x="286835" y="294640"/>
                </a:lnTo>
                <a:lnTo>
                  <a:pt x="303705" y="294640"/>
                </a:lnTo>
                <a:lnTo>
                  <a:pt x="303705" y="76200"/>
                </a:lnTo>
                <a:close/>
              </a:path>
              <a:path w="304164" h="370839">
                <a:moveTo>
                  <a:pt x="80395" y="118110"/>
                </a:moveTo>
                <a:lnTo>
                  <a:pt x="39200" y="127000"/>
                </a:lnTo>
                <a:lnTo>
                  <a:pt x="5743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2" y="186690"/>
                </a:lnTo>
                <a:lnTo>
                  <a:pt x="3172" y="196850"/>
                </a:lnTo>
                <a:lnTo>
                  <a:pt x="6152" y="205740"/>
                </a:lnTo>
                <a:lnTo>
                  <a:pt x="9185" y="210820"/>
                </a:lnTo>
                <a:lnTo>
                  <a:pt x="15065" y="222250"/>
                </a:lnTo>
                <a:lnTo>
                  <a:pt x="22620" y="232410"/>
                </a:lnTo>
                <a:lnTo>
                  <a:pt x="33742" y="241300"/>
                </a:lnTo>
                <a:lnTo>
                  <a:pt x="50325" y="250190"/>
                </a:lnTo>
                <a:lnTo>
                  <a:pt x="67218" y="254000"/>
                </a:lnTo>
                <a:lnTo>
                  <a:pt x="83514" y="251460"/>
                </a:lnTo>
                <a:lnTo>
                  <a:pt x="97907" y="247650"/>
                </a:lnTo>
                <a:lnTo>
                  <a:pt x="109090" y="242570"/>
                </a:lnTo>
                <a:lnTo>
                  <a:pt x="141421" y="242570"/>
                </a:lnTo>
                <a:lnTo>
                  <a:pt x="144589" y="241300"/>
                </a:lnTo>
                <a:lnTo>
                  <a:pt x="146520" y="240030"/>
                </a:lnTo>
                <a:lnTo>
                  <a:pt x="150922" y="236220"/>
                </a:lnTo>
                <a:lnTo>
                  <a:pt x="68769" y="236220"/>
                </a:lnTo>
                <a:lnTo>
                  <a:pt x="56589" y="233680"/>
                </a:lnTo>
                <a:lnTo>
                  <a:pt x="24554" y="204470"/>
                </a:lnTo>
                <a:lnTo>
                  <a:pt x="24188" y="203200"/>
                </a:lnTo>
                <a:lnTo>
                  <a:pt x="23777" y="201930"/>
                </a:lnTo>
                <a:lnTo>
                  <a:pt x="23289" y="201930"/>
                </a:lnTo>
                <a:lnTo>
                  <a:pt x="21566" y="198120"/>
                </a:lnTo>
                <a:lnTo>
                  <a:pt x="19440" y="191770"/>
                </a:lnTo>
                <a:lnTo>
                  <a:pt x="17633" y="184150"/>
                </a:lnTo>
                <a:lnTo>
                  <a:pt x="16870" y="175260"/>
                </a:lnTo>
                <a:lnTo>
                  <a:pt x="16870" y="168910"/>
                </a:lnTo>
                <a:lnTo>
                  <a:pt x="45982" y="142240"/>
                </a:lnTo>
                <a:lnTo>
                  <a:pt x="66650" y="135890"/>
                </a:lnTo>
                <a:lnTo>
                  <a:pt x="152389" y="135890"/>
                </a:lnTo>
                <a:lnTo>
                  <a:pt x="146520" y="132080"/>
                </a:lnTo>
                <a:lnTo>
                  <a:pt x="143262" y="128270"/>
                </a:lnTo>
                <a:lnTo>
                  <a:pt x="110035" y="128270"/>
                </a:lnTo>
                <a:lnTo>
                  <a:pt x="96835" y="121920"/>
                </a:lnTo>
                <a:lnTo>
                  <a:pt x="80395" y="118110"/>
                </a:lnTo>
                <a:close/>
              </a:path>
              <a:path w="304164" h="370839">
                <a:moveTo>
                  <a:pt x="141421" y="242570"/>
                </a:moveTo>
                <a:lnTo>
                  <a:pt x="109090" y="242570"/>
                </a:lnTo>
                <a:lnTo>
                  <a:pt x="126692" y="245110"/>
                </a:lnTo>
                <a:lnTo>
                  <a:pt x="138252" y="243840"/>
                </a:lnTo>
                <a:lnTo>
                  <a:pt x="141421" y="242570"/>
                </a:lnTo>
                <a:close/>
              </a:path>
              <a:path w="304164" h="370839">
                <a:moveTo>
                  <a:pt x="105768" y="224790"/>
                </a:moveTo>
                <a:lnTo>
                  <a:pt x="101806" y="227330"/>
                </a:lnTo>
                <a:lnTo>
                  <a:pt x="92565" y="231140"/>
                </a:lnTo>
                <a:lnTo>
                  <a:pt x="81157" y="234950"/>
                </a:lnTo>
                <a:lnTo>
                  <a:pt x="68769" y="236220"/>
                </a:lnTo>
                <a:lnTo>
                  <a:pt x="150922" y="236220"/>
                </a:lnTo>
                <a:lnTo>
                  <a:pt x="152389" y="234950"/>
                </a:lnTo>
                <a:lnTo>
                  <a:pt x="160786" y="229870"/>
                </a:lnTo>
                <a:lnTo>
                  <a:pt x="128354" y="229870"/>
                </a:lnTo>
                <a:lnTo>
                  <a:pt x="105768" y="224790"/>
                </a:lnTo>
                <a:close/>
              </a:path>
              <a:path w="304164" h="370839">
                <a:moveTo>
                  <a:pt x="190792" y="205740"/>
                </a:moveTo>
                <a:lnTo>
                  <a:pt x="171395" y="208280"/>
                </a:lnTo>
                <a:lnTo>
                  <a:pt x="156862" y="213360"/>
                </a:lnTo>
                <a:lnTo>
                  <a:pt x="146402" y="218440"/>
                </a:lnTo>
                <a:lnTo>
                  <a:pt x="139220" y="224790"/>
                </a:lnTo>
                <a:lnTo>
                  <a:pt x="137665" y="226060"/>
                </a:lnTo>
                <a:lnTo>
                  <a:pt x="135669" y="227330"/>
                </a:lnTo>
                <a:lnTo>
                  <a:pt x="134968" y="227330"/>
                </a:lnTo>
                <a:lnTo>
                  <a:pt x="128354" y="229870"/>
                </a:lnTo>
                <a:lnTo>
                  <a:pt x="160786" y="229870"/>
                </a:lnTo>
                <a:lnTo>
                  <a:pt x="173118" y="224790"/>
                </a:lnTo>
                <a:lnTo>
                  <a:pt x="190792" y="223520"/>
                </a:lnTo>
                <a:lnTo>
                  <a:pt x="231686" y="223520"/>
                </a:lnTo>
                <a:lnTo>
                  <a:pt x="229767" y="220980"/>
                </a:lnTo>
                <a:lnTo>
                  <a:pt x="213455" y="210820"/>
                </a:lnTo>
                <a:lnTo>
                  <a:pt x="190792" y="205740"/>
                </a:lnTo>
                <a:close/>
              </a:path>
              <a:path w="304164" h="370839">
                <a:moveTo>
                  <a:pt x="159107" y="140970"/>
                </a:moveTo>
                <a:lnTo>
                  <a:pt x="128080" y="140970"/>
                </a:lnTo>
                <a:lnTo>
                  <a:pt x="134054" y="143510"/>
                </a:lnTo>
                <a:lnTo>
                  <a:pt x="135242" y="143510"/>
                </a:lnTo>
                <a:lnTo>
                  <a:pt x="137986" y="146050"/>
                </a:lnTo>
                <a:lnTo>
                  <a:pt x="190792" y="165100"/>
                </a:lnTo>
                <a:lnTo>
                  <a:pt x="213455" y="161290"/>
                </a:lnTo>
                <a:lnTo>
                  <a:pt x="229767" y="149860"/>
                </a:lnTo>
                <a:lnTo>
                  <a:pt x="230726" y="148590"/>
                </a:lnTo>
                <a:lnTo>
                  <a:pt x="190792" y="148590"/>
                </a:lnTo>
                <a:lnTo>
                  <a:pt x="173118" y="147320"/>
                </a:lnTo>
                <a:lnTo>
                  <a:pt x="160786" y="142240"/>
                </a:lnTo>
                <a:lnTo>
                  <a:pt x="159107" y="140970"/>
                </a:lnTo>
                <a:close/>
              </a:path>
              <a:path w="304164" h="370839">
                <a:moveTo>
                  <a:pt x="303705" y="59690"/>
                </a:moveTo>
                <a:lnTo>
                  <a:pt x="295278" y="59690"/>
                </a:lnTo>
                <a:lnTo>
                  <a:pt x="266759" y="66040"/>
                </a:lnTo>
                <a:lnTo>
                  <a:pt x="247929" y="81280"/>
                </a:lnTo>
                <a:lnTo>
                  <a:pt x="236348" y="101600"/>
                </a:lnTo>
                <a:lnTo>
                  <a:pt x="229578" y="118110"/>
                </a:lnTo>
                <a:lnTo>
                  <a:pt x="224917" y="135890"/>
                </a:lnTo>
                <a:lnTo>
                  <a:pt x="219323" y="144780"/>
                </a:lnTo>
                <a:lnTo>
                  <a:pt x="209160" y="148590"/>
                </a:lnTo>
                <a:lnTo>
                  <a:pt x="230726" y="148590"/>
                </a:lnTo>
                <a:lnTo>
                  <a:pt x="240326" y="135890"/>
                </a:lnTo>
                <a:lnTo>
                  <a:pt x="245732" y="123190"/>
                </a:lnTo>
                <a:lnTo>
                  <a:pt x="245961" y="123190"/>
                </a:lnTo>
                <a:lnTo>
                  <a:pt x="252230" y="106680"/>
                </a:lnTo>
                <a:lnTo>
                  <a:pt x="260357" y="92710"/>
                </a:lnTo>
                <a:lnTo>
                  <a:pt x="271505" y="82550"/>
                </a:lnTo>
                <a:lnTo>
                  <a:pt x="286835" y="76200"/>
                </a:lnTo>
                <a:lnTo>
                  <a:pt x="303705" y="76200"/>
                </a:lnTo>
                <a:lnTo>
                  <a:pt x="303705" y="59690"/>
                </a:lnTo>
                <a:close/>
              </a:path>
              <a:path w="304164" h="370839">
                <a:moveTo>
                  <a:pt x="152389" y="135890"/>
                </a:moveTo>
                <a:lnTo>
                  <a:pt x="82420" y="135890"/>
                </a:lnTo>
                <a:lnTo>
                  <a:pt x="93516" y="138430"/>
                </a:lnTo>
                <a:lnTo>
                  <a:pt x="100160" y="142240"/>
                </a:lnTo>
                <a:lnTo>
                  <a:pt x="104137" y="144780"/>
                </a:lnTo>
                <a:lnTo>
                  <a:pt x="109151" y="146050"/>
                </a:lnTo>
                <a:lnTo>
                  <a:pt x="128080" y="140970"/>
                </a:lnTo>
                <a:lnTo>
                  <a:pt x="159107" y="140970"/>
                </a:lnTo>
                <a:lnTo>
                  <a:pt x="152389" y="135890"/>
                </a:lnTo>
                <a:close/>
              </a:path>
              <a:path w="304164" h="370839">
                <a:moveTo>
                  <a:pt x="135479" y="123190"/>
                </a:moveTo>
                <a:lnTo>
                  <a:pt x="126267" y="124460"/>
                </a:lnTo>
                <a:lnTo>
                  <a:pt x="110035" y="128270"/>
                </a:lnTo>
                <a:lnTo>
                  <a:pt x="143262" y="128270"/>
                </a:lnTo>
                <a:lnTo>
                  <a:pt x="141089" y="125730"/>
                </a:lnTo>
                <a:lnTo>
                  <a:pt x="135479" y="123190"/>
                </a:lnTo>
                <a:close/>
              </a:path>
              <a:path w="304164" h="370839">
                <a:moveTo>
                  <a:pt x="86025" y="34290"/>
                </a:moveTo>
                <a:lnTo>
                  <a:pt x="45466" y="55880"/>
                </a:lnTo>
                <a:lnTo>
                  <a:pt x="40891" y="64770"/>
                </a:lnTo>
                <a:lnTo>
                  <a:pt x="38534" y="68580"/>
                </a:lnTo>
                <a:lnTo>
                  <a:pt x="36215" y="76200"/>
                </a:lnTo>
                <a:lnTo>
                  <a:pt x="34447" y="83820"/>
                </a:lnTo>
                <a:lnTo>
                  <a:pt x="33744" y="92710"/>
                </a:lnTo>
                <a:lnTo>
                  <a:pt x="33744" y="99060"/>
                </a:lnTo>
                <a:lnTo>
                  <a:pt x="34780" y="104140"/>
                </a:lnTo>
                <a:lnTo>
                  <a:pt x="37219" y="110490"/>
                </a:lnTo>
                <a:lnTo>
                  <a:pt x="48085" y="105410"/>
                </a:lnTo>
                <a:lnTo>
                  <a:pt x="53419" y="104140"/>
                </a:lnTo>
                <a:lnTo>
                  <a:pt x="53129" y="104140"/>
                </a:lnTo>
                <a:lnTo>
                  <a:pt x="51407" y="101600"/>
                </a:lnTo>
                <a:lnTo>
                  <a:pt x="50615" y="97790"/>
                </a:lnTo>
                <a:lnTo>
                  <a:pt x="50615" y="83820"/>
                </a:lnTo>
                <a:lnTo>
                  <a:pt x="53785" y="76200"/>
                </a:lnTo>
                <a:lnTo>
                  <a:pt x="55095" y="73660"/>
                </a:lnTo>
                <a:lnTo>
                  <a:pt x="55583" y="72390"/>
                </a:lnTo>
                <a:lnTo>
                  <a:pt x="55994" y="72390"/>
                </a:lnTo>
                <a:lnTo>
                  <a:pt x="56345" y="71120"/>
                </a:lnTo>
                <a:lnTo>
                  <a:pt x="58928" y="66040"/>
                </a:lnTo>
                <a:lnTo>
                  <a:pt x="62439" y="60960"/>
                </a:lnTo>
                <a:lnTo>
                  <a:pt x="68644" y="57150"/>
                </a:lnTo>
                <a:lnTo>
                  <a:pt x="79312" y="52070"/>
                </a:lnTo>
                <a:lnTo>
                  <a:pt x="87669" y="50800"/>
                </a:lnTo>
                <a:lnTo>
                  <a:pt x="158798" y="50800"/>
                </a:lnTo>
                <a:lnTo>
                  <a:pt x="152265" y="48260"/>
                </a:lnTo>
                <a:lnTo>
                  <a:pt x="147709" y="44450"/>
                </a:lnTo>
                <a:lnTo>
                  <a:pt x="146160" y="43180"/>
                </a:lnTo>
                <a:lnTo>
                  <a:pt x="118600" y="43180"/>
                </a:lnTo>
                <a:lnTo>
                  <a:pt x="109894" y="39370"/>
                </a:lnTo>
                <a:lnTo>
                  <a:pt x="98697" y="35560"/>
                </a:lnTo>
                <a:lnTo>
                  <a:pt x="86025" y="34290"/>
                </a:lnTo>
                <a:close/>
              </a:path>
              <a:path w="304164" h="370839">
                <a:moveTo>
                  <a:pt x="217557" y="57150"/>
                </a:moveTo>
                <a:lnTo>
                  <a:pt x="136462" y="57150"/>
                </a:lnTo>
                <a:lnTo>
                  <a:pt x="137574" y="58420"/>
                </a:lnTo>
                <a:lnTo>
                  <a:pt x="138534" y="58420"/>
                </a:lnTo>
                <a:lnTo>
                  <a:pt x="144286" y="62230"/>
                </a:lnTo>
                <a:lnTo>
                  <a:pt x="152902" y="67310"/>
                </a:lnTo>
                <a:lnTo>
                  <a:pt x="165237" y="69850"/>
                </a:lnTo>
                <a:lnTo>
                  <a:pt x="182151" y="72390"/>
                </a:lnTo>
                <a:lnTo>
                  <a:pt x="200989" y="68580"/>
                </a:lnTo>
                <a:lnTo>
                  <a:pt x="214363" y="60960"/>
                </a:lnTo>
                <a:lnTo>
                  <a:pt x="217557" y="57150"/>
                </a:lnTo>
                <a:close/>
              </a:path>
              <a:path w="304164" h="370839">
                <a:moveTo>
                  <a:pt x="158798" y="50800"/>
                </a:moveTo>
                <a:lnTo>
                  <a:pt x="87669" y="50800"/>
                </a:lnTo>
                <a:lnTo>
                  <a:pt x="96394" y="52070"/>
                </a:lnTo>
                <a:lnTo>
                  <a:pt x="104555" y="54610"/>
                </a:lnTo>
                <a:lnTo>
                  <a:pt x="111224" y="57150"/>
                </a:lnTo>
                <a:lnTo>
                  <a:pt x="114684" y="59690"/>
                </a:lnTo>
                <a:lnTo>
                  <a:pt x="118920" y="59690"/>
                </a:lnTo>
                <a:lnTo>
                  <a:pt x="132057" y="57150"/>
                </a:lnTo>
                <a:lnTo>
                  <a:pt x="217557" y="57150"/>
                </a:lnTo>
                <a:lnTo>
                  <a:pt x="219687" y="54610"/>
                </a:lnTo>
                <a:lnTo>
                  <a:pt x="182151" y="54610"/>
                </a:lnTo>
                <a:lnTo>
                  <a:pt x="168396" y="53340"/>
                </a:lnTo>
                <a:lnTo>
                  <a:pt x="158798" y="50800"/>
                </a:lnTo>
                <a:close/>
              </a:path>
              <a:path w="304164" h="370839">
                <a:moveTo>
                  <a:pt x="269949" y="0"/>
                </a:moveTo>
                <a:lnTo>
                  <a:pt x="261506" y="0"/>
                </a:lnTo>
                <a:lnTo>
                  <a:pt x="240134" y="3810"/>
                </a:lnTo>
                <a:lnTo>
                  <a:pt x="225610" y="12700"/>
                </a:lnTo>
                <a:lnTo>
                  <a:pt x="216404" y="24130"/>
                </a:lnTo>
                <a:lnTo>
                  <a:pt x="210985" y="35560"/>
                </a:lnTo>
                <a:lnTo>
                  <a:pt x="208126" y="46990"/>
                </a:lnTo>
                <a:lnTo>
                  <a:pt x="204169" y="52070"/>
                </a:lnTo>
                <a:lnTo>
                  <a:pt x="196412" y="54610"/>
                </a:lnTo>
                <a:lnTo>
                  <a:pt x="219687" y="54610"/>
                </a:lnTo>
                <a:lnTo>
                  <a:pt x="222881" y="50800"/>
                </a:lnTo>
                <a:lnTo>
                  <a:pt x="227155" y="40640"/>
                </a:lnTo>
                <a:lnTo>
                  <a:pt x="230577" y="33020"/>
                </a:lnTo>
                <a:lnTo>
                  <a:pt x="235550" y="26670"/>
                </a:lnTo>
                <a:lnTo>
                  <a:pt x="242806" y="20320"/>
                </a:lnTo>
                <a:lnTo>
                  <a:pt x="253078" y="17780"/>
                </a:lnTo>
                <a:lnTo>
                  <a:pt x="269952" y="17780"/>
                </a:lnTo>
                <a:lnTo>
                  <a:pt x="269949" y="0"/>
                </a:lnTo>
                <a:close/>
              </a:path>
              <a:path w="304164" h="370839">
                <a:moveTo>
                  <a:pt x="269952" y="17780"/>
                </a:moveTo>
                <a:lnTo>
                  <a:pt x="253078" y="17780"/>
                </a:lnTo>
                <a:lnTo>
                  <a:pt x="253093" y="54610"/>
                </a:lnTo>
                <a:lnTo>
                  <a:pt x="258061" y="50800"/>
                </a:lnTo>
                <a:lnTo>
                  <a:pt x="263700" y="48260"/>
                </a:lnTo>
                <a:lnTo>
                  <a:pt x="269964" y="45720"/>
                </a:lnTo>
                <a:lnTo>
                  <a:pt x="269952" y="17780"/>
                </a:lnTo>
                <a:close/>
              </a:path>
              <a:path w="304164" h="370839">
                <a:moveTo>
                  <a:pt x="138481" y="39370"/>
                </a:moveTo>
                <a:lnTo>
                  <a:pt x="131237" y="39370"/>
                </a:lnTo>
                <a:lnTo>
                  <a:pt x="118600" y="43180"/>
                </a:lnTo>
                <a:lnTo>
                  <a:pt x="146160" y="43180"/>
                </a:lnTo>
                <a:lnTo>
                  <a:pt x="143062" y="40640"/>
                </a:lnTo>
                <a:lnTo>
                  <a:pt x="138481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14450" y="6564360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40">
                <a:moveTo>
                  <a:pt x="218619" y="316230"/>
                </a:moveTo>
                <a:lnTo>
                  <a:pt x="182142" y="316230"/>
                </a:lnTo>
                <a:lnTo>
                  <a:pt x="197014" y="320040"/>
                </a:lnTo>
                <a:lnTo>
                  <a:pt x="205779" y="326390"/>
                </a:lnTo>
                <a:lnTo>
                  <a:pt x="209938" y="332740"/>
                </a:lnTo>
                <a:lnTo>
                  <a:pt x="210991" y="335280"/>
                </a:lnTo>
                <a:lnTo>
                  <a:pt x="216401" y="347980"/>
                </a:lnTo>
                <a:lnTo>
                  <a:pt x="225604" y="359410"/>
                </a:lnTo>
                <a:lnTo>
                  <a:pt x="240131" y="368300"/>
                </a:lnTo>
                <a:lnTo>
                  <a:pt x="261512" y="370840"/>
                </a:lnTo>
                <a:lnTo>
                  <a:pt x="269955" y="370840"/>
                </a:lnTo>
                <a:lnTo>
                  <a:pt x="269960" y="354330"/>
                </a:lnTo>
                <a:lnTo>
                  <a:pt x="253069" y="354330"/>
                </a:lnTo>
                <a:lnTo>
                  <a:pt x="242797" y="350520"/>
                </a:lnTo>
                <a:lnTo>
                  <a:pt x="235541" y="345440"/>
                </a:lnTo>
                <a:lnTo>
                  <a:pt x="230568" y="339090"/>
                </a:lnTo>
                <a:lnTo>
                  <a:pt x="227146" y="330200"/>
                </a:lnTo>
                <a:lnTo>
                  <a:pt x="222878" y="321310"/>
                </a:lnTo>
                <a:lnTo>
                  <a:pt x="218619" y="316230"/>
                </a:lnTo>
                <a:close/>
              </a:path>
              <a:path w="304164" h="370840">
                <a:moveTo>
                  <a:pt x="253084" y="317500"/>
                </a:moveTo>
                <a:lnTo>
                  <a:pt x="253069" y="354330"/>
                </a:lnTo>
                <a:lnTo>
                  <a:pt x="269960" y="354330"/>
                </a:lnTo>
                <a:lnTo>
                  <a:pt x="269970" y="325120"/>
                </a:lnTo>
                <a:lnTo>
                  <a:pt x="263706" y="323850"/>
                </a:lnTo>
                <a:lnTo>
                  <a:pt x="258052" y="321310"/>
                </a:lnTo>
                <a:lnTo>
                  <a:pt x="253084" y="317500"/>
                </a:lnTo>
                <a:close/>
              </a:path>
              <a:path w="304164" h="370840">
                <a:moveTo>
                  <a:pt x="39267" y="262890"/>
                </a:moveTo>
                <a:lnTo>
                  <a:pt x="36981" y="262890"/>
                </a:lnTo>
                <a:lnTo>
                  <a:pt x="34710" y="267970"/>
                </a:lnTo>
                <a:lnTo>
                  <a:pt x="33750" y="273050"/>
                </a:lnTo>
                <a:lnTo>
                  <a:pt x="33750" y="279400"/>
                </a:lnTo>
                <a:lnTo>
                  <a:pt x="45465" y="316230"/>
                </a:lnTo>
                <a:lnTo>
                  <a:pt x="86022" y="337820"/>
                </a:lnTo>
                <a:lnTo>
                  <a:pt x="98695" y="336550"/>
                </a:lnTo>
                <a:lnTo>
                  <a:pt x="109894" y="332740"/>
                </a:lnTo>
                <a:lnTo>
                  <a:pt x="118606" y="328930"/>
                </a:lnTo>
                <a:lnTo>
                  <a:pt x="143743" y="328930"/>
                </a:lnTo>
                <a:lnTo>
                  <a:pt x="146210" y="327660"/>
                </a:lnTo>
                <a:lnTo>
                  <a:pt x="152275" y="323850"/>
                </a:lnTo>
                <a:lnTo>
                  <a:pt x="156626" y="321310"/>
                </a:lnTo>
                <a:lnTo>
                  <a:pt x="87666" y="321310"/>
                </a:lnTo>
                <a:lnTo>
                  <a:pt x="79302" y="318770"/>
                </a:lnTo>
                <a:lnTo>
                  <a:pt x="55985" y="299720"/>
                </a:lnTo>
                <a:lnTo>
                  <a:pt x="55574" y="298450"/>
                </a:lnTo>
                <a:lnTo>
                  <a:pt x="53775" y="295910"/>
                </a:lnTo>
                <a:lnTo>
                  <a:pt x="50621" y="287020"/>
                </a:lnTo>
                <a:lnTo>
                  <a:pt x="50621" y="274320"/>
                </a:lnTo>
                <a:lnTo>
                  <a:pt x="51383" y="270510"/>
                </a:lnTo>
                <a:lnTo>
                  <a:pt x="52800" y="267970"/>
                </a:lnTo>
                <a:lnTo>
                  <a:pt x="49874" y="267970"/>
                </a:lnTo>
                <a:lnTo>
                  <a:pt x="44067" y="265430"/>
                </a:lnTo>
                <a:lnTo>
                  <a:pt x="41477" y="264160"/>
                </a:lnTo>
                <a:lnTo>
                  <a:pt x="39267" y="262890"/>
                </a:lnTo>
                <a:close/>
              </a:path>
              <a:path w="304164" h="370840">
                <a:moveTo>
                  <a:pt x="143743" y="328930"/>
                </a:moveTo>
                <a:lnTo>
                  <a:pt x="118606" y="328930"/>
                </a:lnTo>
                <a:lnTo>
                  <a:pt x="132284" y="331470"/>
                </a:lnTo>
                <a:lnTo>
                  <a:pt x="141276" y="330200"/>
                </a:lnTo>
                <a:lnTo>
                  <a:pt x="143743" y="328930"/>
                </a:lnTo>
                <a:close/>
              </a:path>
              <a:path w="304164" h="370840">
                <a:moveTo>
                  <a:pt x="118911" y="312420"/>
                </a:moveTo>
                <a:lnTo>
                  <a:pt x="114674" y="312420"/>
                </a:lnTo>
                <a:lnTo>
                  <a:pt x="111215" y="313690"/>
                </a:lnTo>
                <a:lnTo>
                  <a:pt x="104548" y="316230"/>
                </a:lnTo>
                <a:lnTo>
                  <a:pt x="96390" y="320040"/>
                </a:lnTo>
                <a:lnTo>
                  <a:pt x="87666" y="321310"/>
                </a:lnTo>
                <a:lnTo>
                  <a:pt x="156626" y="321310"/>
                </a:lnTo>
                <a:lnTo>
                  <a:pt x="158802" y="320040"/>
                </a:lnTo>
                <a:lnTo>
                  <a:pt x="168392" y="317500"/>
                </a:lnTo>
                <a:lnTo>
                  <a:pt x="182142" y="316230"/>
                </a:lnTo>
                <a:lnTo>
                  <a:pt x="218619" y="316230"/>
                </a:lnTo>
                <a:lnTo>
                  <a:pt x="217554" y="314960"/>
                </a:lnTo>
                <a:lnTo>
                  <a:pt x="132048" y="314960"/>
                </a:lnTo>
                <a:lnTo>
                  <a:pt x="118911" y="312420"/>
                </a:lnTo>
                <a:close/>
              </a:path>
              <a:path w="304164" h="370840">
                <a:moveTo>
                  <a:pt x="182142" y="299720"/>
                </a:moveTo>
                <a:lnTo>
                  <a:pt x="144290" y="308610"/>
                </a:lnTo>
                <a:lnTo>
                  <a:pt x="137565" y="313690"/>
                </a:lnTo>
                <a:lnTo>
                  <a:pt x="136468" y="313690"/>
                </a:lnTo>
                <a:lnTo>
                  <a:pt x="132048" y="314960"/>
                </a:lnTo>
                <a:lnTo>
                  <a:pt x="217554" y="314960"/>
                </a:lnTo>
                <a:lnTo>
                  <a:pt x="214359" y="311150"/>
                </a:lnTo>
                <a:lnTo>
                  <a:pt x="200982" y="303530"/>
                </a:lnTo>
                <a:lnTo>
                  <a:pt x="182142" y="299720"/>
                </a:lnTo>
                <a:close/>
              </a:path>
              <a:path w="304164" h="370840">
                <a:moveTo>
                  <a:pt x="231693" y="223520"/>
                </a:moveTo>
                <a:lnTo>
                  <a:pt x="190798" y="223520"/>
                </a:lnTo>
                <a:lnTo>
                  <a:pt x="210180" y="227330"/>
                </a:lnTo>
                <a:lnTo>
                  <a:pt x="222033" y="237490"/>
                </a:lnTo>
                <a:lnTo>
                  <a:pt x="227964" y="248920"/>
                </a:lnTo>
                <a:lnTo>
                  <a:pt x="229584" y="252730"/>
                </a:lnTo>
                <a:lnTo>
                  <a:pt x="236354" y="270510"/>
                </a:lnTo>
                <a:lnTo>
                  <a:pt x="247933" y="289560"/>
                </a:lnTo>
                <a:lnTo>
                  <a:pt x="266759" y="306070"/>
                </a:lnTo>
                <a:lnTo>
                  <a:pt x="295268" y="312420"/>
                </a:lnTo>
                <a:lnTo>
                  <a:pt x="303711" y="312420"/>
                </a:lnTo>
                <a:lnTo>
                  <a:pt x="303711" y="294640"/>
                </a:lnTo>
                <a:lnTo>
                  <a:pt x="286841" y="294640"/>
                </a:lnTo>
                <a:lnTo>
                  <a:pt x="271509" y="289560"/>
                </a:lnTo>
                <a:lnTo>
                  <a:pt x="260357" y="278130"/>
                </a:lnTo>
                <a:lnTo>
                  <a:pt x="252229" y="264160"/>
                </a:lnTo>
                <a:lnTo>
                  <a:pt x="245967" y="248920"/>
                </a:lnTo>
                <a:lnTo>
                  <a:pt x="245738" y="247650"/>
                </a:lnTo>
                <a:lnTo>
                  <a:pt x="240332" y="234950"/>
                </a:lnTo>
                <a:lnTo>
                  <a:pt x="231693" y="223520"/>
                </a:lnTo>
                <a:close/>
              </a:path>
              <a:path w="304164" h="370840">
                <a:moveTo>
                  <a:pt x="303711" y="76200"/>
                </a:moveTo>
                <a:lnTo>
                  <a:pt x="286841" y="76200"/>
                </a:lnTo>
                <a:lnTo>
                  <a:pt x="286841" y="294640"/>
                </a:lnTo>
                <a:lnTo>
                  <a:pt x="303711" y="294640"/>
                </a:lnTo>
                <a:lnTo>
                  <a:pt x="303711" y="76200"/>
                </a:lnTo>
                <a:close/>
              </a:path>
              <a:path w="304164" h="370840">
                <a:moveTo>
                  <a:pt x="80411" y="118110"/>
                </a:moveTo>
                <a:lnTo>
                  <a:pt x="39206" y="127000"/>
                </a:lnTo>
                <a:lnTo>
                  <a:pt x="5751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1" y="186690"/>
                </a:lnTo>
                <a:lnTo>
                  <a:pt x="3170" y="196850"/>
                </a:lnTo>
                <a:lnTo>
                  <a:pt x="6148" y="205740"/>
                </a:lnTo>
                <a:lnTo>
                  <a:pt x="9180" y="210820"/>
                </a:lnTo>
                <a:lnTo>
                  <a:pt x="15067" y="222250"/>
                </a:lnTo>
                <a:lnTo>
                  <a:pt x="22624" y="232410"/>
                </a:lnTo>
                <a:lnTo>
                  <a:pt x="33748" y="241300"/>
                </a:lnTo>
                <a:lnTo>
                  <a:pt x="50331" y="250190"/>
                </a:lnTo>
                <a:lnTo>
                  <a:pt x="67224" y="254000"/>
                </a:lnTo>
                <a:lnTo>
                  <a:pt x="83518" y="251460"/>
                </a:lnTo>
                <a:lnTo>
                  <a:pt x="97906" y="247650"/>
                </a:lnTo>
                <a:lnTo>
                  <a:pt x="109081" y="242570"/>
                </a:lnTo>
                <a:lnTo>
                  <a:pt x="141422" y="242570"/>
                </a:lnTo>
                <a:lnTo>
                  <a:pt x="144593" y="241300"/>
                </a:lnTo>
                <a:lnTo>
                  <a:pt x="146526" y="240030"/>
                </a:lnTo>
                <a:lnTo>
                  <a:pt x="150922" y="236220"/>
                </a:lnTo>
                <a:lnTo>
                  <a:pt x="68775" y="236220"/>
                </a:lnTo>
                <a:lnTo>
                  <a:pt x="56595" y="233680"/>
                </a:lnTo>
                <a:lnTo>
                  <a:pt x="24560" y="204470"/>
                </a:lnTo>
                <a:lnTo>
                  <a:pt x="24210" y="203200"/>
                </a:lnTo>
                <a:lnTo>
                  <a:pt x="23768" y="201930"/>
                </a:lnTo>
                <a:lnTo>
                  <a:pt x="23295" y="201930"/>
                </a:lnTo>
                <a:lnTo>
                  <a:pt x="21564" y="198120"/>
                </a:lnTo>
                <a:lnTo>
                  <a:pt x="19434" y="191770"/>
                </a:lnTo>
                <a:lnTo>
                  <a:pt x="17627" y="184150"/>
                </a:lnTo>
                <a:lnTo>
                  <a:pt x="16864" y="175260"/>
                </a:lnTo>
                <a:lnTo>
                  <a:pt x="16864" y="168910"/>
                </a:lnTo>
                <a:lnTo>
                  <a:pt x="45988" y="142240"/>
                </a:lnTo>
                <a:lnTo>
                  <a:pt x="66650" y="135890"/>
                </a:lnTo>
                <a:lnTo>
                  <a:pt x="152387" y="135890"/>
                </a:lnTo>
                <a:lnTo>
                  <a:pt x="146526" y="132080"/>
                </a:lnTo>
                <a:lnTo>
                  <a:pt x="143267" y="128270"/>
                </a:lnTo>
                <a:lnTo>
                  <a:pt x="110026" y="128270"/>
                </a:lnTo>
                <a:lnTo>
                  <a:pt x="96843" y="121920"/>
                </a:lnTo>
                <a:lnTo>
                  <a:pt x="80411" y="118110"/>
                </a:lnTo>
                <a:close/>
              </a:path>
              <a:path w="304164" h="370840">
                <a:moveTo>
                  <a:pt x="141422" y="242570"/>
                </a:moveTo>
                <a:lnTo>
                  <a:pt x="109081" y="242570"/>
                </a:lnTo>
                <a:lnTo>
                  <a:pt x="126685" y="245110"/>
                </a:lnTo>
                <a:lnTo>
                  <a:pt x="138251" y="243840"/>
                </a:lnTo>
                <a:lnTo>
                  <a:pt x="141422" y="242570"/>
                </a:lnTo>
                <a:close/>
              </a:path>
              <a:path w="304164" h="370840">
                <a:moveTo>
                  <a:pt x="105759" y="224790"/>
                </a:moveTo>
                <a:lnTo>
                  <a:pt x="101797" y="227330"/>
                </a:lnTo>
                <a:lnTo>
                  <a:pt x="92565" y="231140"/>
                </a:lnTo>
                <a:lnTo>
                  <a:pt x="81162" y="234950"/>
                </a:lnTo>
                <a:lnTo>
                  <a:pt x="68775" y="236220"/>
                </a:lnTo>
                <a:lnTo>
                  <a:pt x="150922" y="236220"/>
                </a:lnTo>
                <a:lnTo>
                  <a:pt x="152387" y="234950"/>
                </a:lnTo>
                <a:lnTo>
                  <a:pt x="160781" y="229870"/>
                </a:lnTo>
                <a:lnTo>
                  <a:pt x="128360" y="229870"/>
                </a:lnTo>
                <a:lnTo>
                  <a:pt x="105759" y="224790"/>
                </a:lnTo>
                <a:close/>
              </a:path>
              <a:path w="304164" h="370840">
                <a:moveTo>
                  <a:pt x="190798" y="205740"/>
                </a:moveTo>
                <a:lnTo>
                  <a:pt x="171394" y="208280"/>
                </a:lnTo>
                <a:lnTo>
                  <a:pt x="156863" y="213360"/>
                </a:lnTo>
                <a:lnTo>
                  <a:pt x="146406" y="218440"/>
                </a:lnTo>
                <a:lnTo>
                  <a:pt x="139226" y="224790"/>
                </a:lnTo>
                <a:lnTo>
                  <a:pt x="137672" y="226060"/>
                </a:lnTo>
                <a:lnTo>
                  <a:pt x="135675" y="227330"/>
                </a:lnTo>
                <a:lnTo>
                  <a:pt x="134959" y="227330"/>
                </a:lnTo>
                <a:lnTo>
                  <a:pt x="128360" y="229870"/>
                </a:lnTo>
                <a:lnTo>
                  <a:pt x="160781" y="229870"/>
                </a:lnTo>
                <a:lnTo>
                  <a:pt x="173116" y="224790"/>
                </a:lnTo>
                <a:lnTo>
                  <a:pt x="190798" y="223520"/>
                </a:lnTo>
                <a:lnTo>
                  <a:pt x="231693" y="223520"/>
                </a:lnTo>
                <a:lnTo>
                  <a:pt x="229773" y="220980"/>
                </a:lnTo>
                <a:lnTo>
                  <a:pt x="213461" y="210820"/>
                </a:lnTo>
                <a:lnTo>
                  <a:pt x="190798" y="205740"/>
                </a:lnTo>
                <a:close/>
              </a:path>
              <a:path w="304164" h="370840">
                <a:moveTo>
                  <a:pt x="159102" y="140970"/>
                </a:moveTo>
                <a:lnTo>
                  <a:pt x="128070" y="140970"/>
                </a:lnTo>
                <a:lnTo>
                  <a:pt x="134044" y="143510"/>
                </a:lnTo>
                <a:lnTo>
                  <a:pt x="135233" y="143510"/>
                </a:lnTo>
                <a:lnTo>
                  <a:pt x="137976" y="146050"/>
                </a:lnTo>
                <a:lnTo>
                  <a:pt x="190798" y="165100"/>
                </a:lnTo>
                <a:lnTo>
                  <a:pt x="213461" y="161290"/>
                </a:lnTo>
                <a:lnTo>
                  <a:pt x="229773" y="149860"/>
                </a:lnTo>
                <a:lnTo>
                  <a:pt x="230733" y="148590"/>
                </a:lnTo>
                <a:lnTo>
                  <a:pt x="190798" y="148590"/>
                </a:lnTo>
                <a:lnTo>
                  <a:pt x="173116" y="147320"/>
                </a:lnTo>
                <a:lnTo>
                  <a:pt x="160781" y="142240"/>
                </a:lnTo>
                <a:lnTo>
                  <a:pt x="159102" y="140970"/>
                </a:lnTo>
                <a:close/>
              </a:path>
              <a:path w="304164" h="370840">
                <a:moveTo>
                  <a:pt x="303711" y="59690"/>
                </a:moveTo>
                <a:lnTo>
                  <a:pt x="295268" y="59690"/>
                </a:lnTo>
                <a:lnTo>
                  <a:pt x="266759" y="66040"/>
                </a:lnTo>
                <a:lnTo>
                  <a:pt x="247933" y="81280"/>
                </a:lnTo>
                <a:lnTo>
                  <a:pt x="236354" y="101600"/>
                </a:lnTo>
                <a:lnTo>
                  <a:pt x="229584" y="118110"/>
                </a:lnTo>
                <a:lnTo>
                  <a:pt x="224923" y="135890"/>
                </a:lnTo>
                <a:lnTo>
                  <a:pt x="219329" y="144780"/>
                </a:lnTo>
                <a:lnTo>
                  <a:pt x="209166" y="148590"/>
                </a:lnTo>
                <a:lnTo>
                  <a:pt x="230733" y="148590"/>
                </a:lnTo>
                <a:lnTo>
                  <a:pt x="240332" y="135890"/>
                </a:lnTo>
                <a:lnTo>
                  <a:pt x="245738" y="123190"/>
                </a:lnTo>
                <a:lnTo>
                  <a:pt x="245967" y="123190"/>
                </a:lnTo>
                <a:lnTo>
                  <a:pt x="252229" y="106680"/>
                </a:lnTo>
                <a:lnTo>
                  <a:pt x="260357" y="92710"/>
                </a:lnTo>
                <a:lnTo>
                  <a:pt x="271509" y="82550"/>
                </a:lnTo>
                <a:lnTo>
                  <a:pt x="286841" y="76200"/>
                </a:lnTo>
                <a:lnTo>
                  <a:pt x="303711" y="76200"/>
                </a:lnTo>
                <a:lnTo>
                  <a:pt x="303711" y="59690"/>
                </a:lnTo>
                <a:close/>
              </a:path>
              <a:path w="304164" h="370840">
                <a:moveTo>
                  <a:pt x="152387" y="135890"/>
                </a:moveTo>
                <a:lnTo>
                  <a:pt x="82421" y="135890"/>
                </a:lnTo>
                <a:lnTo>
                  <a:pt x="93520" y="138430"/>
                </a:lnTo>
                <a:lnTo>
                  <a:pt x="100166" y="142240"/>
                </a:lnTo>
                <a:lnTo>
                  <a:pt x="104144" y="144780"/>
                </a:lnTo>
                <a:lnTo>
                  <a:pt x="109173" y="146050"/>
                </a:lnTo>
                <a:lnTo>
                  <a:pt x="128070" y="140970"/>
                </a:lnTo>
                <a:lnTo>
                  <a:pt x="159102" y="140970"/>
                </a:lnTo>
                <a:lnTo>
                  <a:pt x="152387" y="135890"/>
                </a:lnTo>
                <a:close/>
              </a:path>
              <a:path w="304164" h="370840">
                <a:moveTo>
                  <a:pt x="135483" y="123190"/>
                </a:moveTo>
                <a:lnTo>
                  <a:pt x="126267" y="124460"/>
                </a:lnTo>
                <a:lnTo>
                  <a:pt x="110026" y="128270"/>
                </a:lnTo>
                <a:lnTo>
                  <a:pt x="143267" y="128270"/>
                </a:lnTo>
                <a:lnTo>
                  <a:pt x="141095" y="125730"/>
                </a:lnTo>
                <a:lnTo>
                  <a:pt x="135483" y="123190"/>
                </a:lnTo>
                <a:close/>
              </a:path>
              <a:path w="304164" h="370840">
                <a:moveTo>
                  <a:pt x="86022" y="34290"/>
                </a:moveTo>
                <a:lnTo>
                  <a:pt x="45465" y="55880"/>
                </a:lnTo>
                <a:lnTo>
                  <a:pt x="40882" y="64770"/>
                </a:lnTo>
                <a:lnTo>
                  <a:pt x="38527" y="68580"/>
                </a:lnTo>
                <a:lnTo>
                  <a:pt x="36213" y="76200"/>
                </a:lnTo>
                <a:lnTo>
                  <a:pt x="34451" y="83820"/>
                </a:lnTo>
                <a:lnTo>
                  <a:pt x="33750" y="92710"/>
                </a:lnTo>
                <a:lnTo>
                  <a:pt x="33750" y="99060"/>
                </a:lnTo>
                <a:lnTo>
                  <a:pt x="34771" y="104140"/>
                </a:lnTo>
                <a:lnTo>
                  <a:pt x="37209" y="110490"/>
                </a:lnTo>
                <a:lnTo>
                  <a:pt x="48076" y="105410"/>
                </a:lnTo>
                <a:lnTo>
                  <a:pt x="53410" y="104140"/>
                </a:lnTo>
                <a:lnTo>
                  <a:pt x="53135" y="104140"/>
                </a:lnTo>
                <a:lnTo>
                  <a:pt x="51398" y="101600"/>
                </a:lnTo>
                <a:lnTo>
                  <a:pt x="50621" y="97790"/>
                </a:lnTo>
                <a:lnTo>
                  <a:pt x="50621" y="83820"/>
                </a:lnTo>
                <a:lnTo>
                  <a:pt x="53775" y="76200"/>
                </a:lnTo>
                <a:lnTo>
                  <a:pt x="55574" y="72390"/>
                </a:lnTo>
                <a:lnTo>
                  <a:pt x="55985" y="72390"/>
                </a:lnTo>
                <a:lnTo>
                  <a:pt x="58932" y="66040"/>
                </a:lnTo>
                <a:lnTo>
                  <a:pt x="62437" y="60960"/>
                </a:lnTo>
                <a:lnTo>
                  <a:pt x="68637" y="57150"/>
                </a:lnTo>
                <a:lnTo>
                  <a:pt x="79302" y="52070"/>
                </a:lnTo>
                <a:lnTo>
                  <a:pt x="87666" y="50800"/>
                </a:lnTo>
                <a:lnTo>
                  <a:pt x="158802" y="50800"/>
                </a:lnTo>
                <a:lnTo>
                  <a:pt x="152275" y="48260"/>
                </a:lnTo>
                <a:lnTo>
                  <a:pt x="147715" y="44450"/>
                </a:lnTo>
                <a:lnTo>
                  <a:pt x="146163" y="43180"/>
                </a:lnTo>
                <a:lnTo>
                  <a:pt x="118606" y="43180"/>
                </a:lnTo>
                <a:lnTo>
                  <a:pt x="109894" y="39370"/>
                </a:lnTo>
                <a:lnTo>
                  <a:pt x="98695" y="35560"/>
                </a:lnTo>
                <a:lnTo>
                  <a:pt x="86022" y="34290"/>
                </a:lnTo>
                <a:close/>
              </a:path>
              <a:path w="304164" h="370840">
                <a:moveTo>
                  <a:pt x="217554" y="57150"/>
                </a:moveTo>
                <a:lnTo>
                  <a:pt x="136468" y="57150"/>
                </a:lnTo>
                <a:lnTo>
                  <a:pt x="137565" y="58420"/>
                </a:lnTo>
                <a:lnTo>
                  <a:pt x="138525" y="58420"/>
                </a:lnTo>
                <a:lnTo>
                  <a:pt x="144290" y="62230"/>
                </a:lnTo>
                <a:lnTo>
                  <a:pt x="152904" y="67310"/>
                </a:lnTo>
                <a:lnTo>
                  <a:pt x="165233" y="69850"/>
                </a:lnTo>
                <a:lnTo>
                  <a:pt x="182142" y="72390"/>
                </a:lnTo>
                <a:lnTo>
                  <a:pt x="200982" y="68580"/>
                </a:lnTo>
                <a:lnTo>
                  <a:pt x="214359" y="60960"/>
                </a:lnTo>
                <a:lnTo>
                  <a:pt x="217554" y="57150"/>
                </a:lnTo>
                <a:close/>
              </a:path>
              <a:path w="304164" h="370840">
                <a:moveTo>
                  <a:pt x="158802" y="50800"/>
                </a:moveTo>
                <a:lnTo>
                  <a:pt x="87666" y="50800"/>
                </a:lnTo>
                <a:lnTo>
                  <a:pt x="96390" y="52070"/>
                </a:lnTo>
                <a:lnTo>
                  <a:pt x="104548" y="54610"/>
                </a:lnTo>
                <a:lnTo>
                  <a:pt x="111215" y="57150"/>
                </a:lnTo>
                <a:lnTo>
                  <a:pt x="114674" y="59690"/>
                </a:lnTo>
                <a:lnTo>
                  <a:pt x="118911" y="59690"/>
                </a:lnTo>
                <a:lnTo>
                  <a:pt x="132048" y="57150"/>
                </a:lnTo>
                <a:lnTo>
                  <a:pt x="217554" y="57150"/>
                </a:lnTo>
                <a:lnTo>
                  <a:pt x="219684" y="54610"/>
                </a:lnTo>
                <a:lnTo>
                  <a:pt x="182142" y="54610"/>
                </a:lnTo>
                <a:lnTo>
                  <a:pt x="168392" y="53340"/>
                </a:lnTo>
                <a:lnTo>
                  <a:pt x="158802" y="50800"/>
                </a:lnTo>
                <a:close/>
              </a:path>
              <a:path w="304164" h="370840">
                <a:moveTo>
                  <a:pt x="269955" y="0"/>
                </a:moveTo>
                <a:lnTo>
                  <a:pt x="261512" y="0"/>
                </a:lnTo>
                <a:lnTo>
                  <a:pt x="240131" y="3810"/>
                </a:lnTo>
                <a:lnTo>
                  <a:pt x="225604" y="12700"/>
                </a:lnTo>
                <a:lnTo>
                  <a:pt x="216401" y="24130"/>
                </a:lnTo>
                <a:lnTo>
                  <a:pt x="210991" y="35560"/>
                </a:lnTo>
                <a:lnTo>
                  <a:pt x="208132" y="46990"/>
                </a:lnTo>
                <a:lnTo>
                  <a:pt x="204173" y="52070"/>
                </a:lnTo>
                <a:lnTo>
                  <a:pt x="196412" y="54610"/>
                </a:lnTo>
                <a:lnTo>
                  <a:pt x="219684" y="54610"/>
                </a:lnTo>
                <a:lnTo>
                  <a:pt x="222878" y="50800"/>
                </a:lnTo>
                <a:lnTo>
                  <a:pt x="227146" y="40640"/>
                </a:lnTo>
                <a:lnTo>
                  <a:pt x="230568" y="33020"/>
                </a:lnTo>
                <a:lnTo>
                  <a:pt x="235541" y="26670"/>
                </a:lnTo>
                <a:lnTo>
                  <a:pt x="242797" y="20320"/>
                </a:lnTo>
                <a:lnTo>
                  <a:pt x="253069" y="17780"/>
                </a:lnTo>
                <a:lnTo>
                  <a:pt x="269958" y="17780"/>
                </a:lnTo>
                <a:lnTo>
                  <a:pt x="269955" y="0"/>
                </a:lnTo>
                <a:close/>
              </a:path>
              <a:path w="304164" h="370840">
                <a:moveTo>
                  <a:pt x="269958" y="17780"/>
                </a:moveTo>
                <a:lnTo>
                  <a:pt x="253069" y="17780"/>
                </a:lnTo>
                <a:lnTo>
                  <a:pt x="253084" y="54610"/>
                </a:lnTo>
                <a:lnTo>
                  <a:pt x="258052" y="50800"/>
                </a:lnTo>
                <a:lnTo>
                  <a:pt x="263706" y="48260"/>
                </a:lnTo>
                <a:lnTo>
                  <a:pt x="269970" y="45720"/>
                </a:lnTo>
                <a:lnTo>
                  <a:pt x="269958" y="17780"/>
                </a:lnTo>
                <a:close/>
              </a:path>
              <a:path w="304164" h="370840">
                <a:moveTo>
                  <a:pt x="138475" y="39370"/>
                </a:moveTo>
                <a:lnTo>
                  <a:pt x="131234" y="39370"/>
                </a:lnTo>
                <a:lnTo>
                  <a:pt x="118606" y="43180"/>
                </a:lnTo>
                <a:lnTo>
                  <a:pt x="146163" y="43180"/>
                </a:lnTo>
                <a:lnTo>
                  <a:pt x="143059" y="40640"/>
                </a:lnTo>
                <a:lnTo>
                  <a:pt x="138475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20046" y="7269286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40">
                <a:moveTo>
                  <a:pt x="218631" y="316230"/>
                </a:moveTo>
                <a:lnTo>
                  <a:pt x="182154" y="316230"/>
                </a:lnTo>
                <a:lnTo>
                  <a:pt x="197020" y="320040"/>
                </a:lnTo>
                <a:lnTo>
                  <a:pt x="205786" y="326390"/>
                </a:lnTo>
                <a:lnTo>
                  <a:pt x="209948" y="332740"/>
                </a:lnTo>
                <a:lnTo>
                  <a:pt x="211003" y="335280"/>
                </a:lnTo>
                <a:lnTo>
                  <a:pt x="216416" y="347980"/>
                </a:lnTo>
                <a:lnTo>
                  <a:pt x="225622" y="359410"/>
                </a:lnTo>
                <a:lnTo>
                  <a:pt x="240150" y="368300"/>
                </a:lnTo>
                <a:lnTo>
                  <a:pt x="261524" y="370840"/>
                </a:lnTo>
                <a:lnTo>
                  <a:pt x="269952" y="370840"/>
                </a:lnTo>
                <a:lnTo>
                  <a:pt x="269957" y="354330"/>
                </a:lnTo>
                <a:lnTo>
                  <a:pt x="253081" y="354330"/>
                </a:lnTo>
                <a:lnTo>
                  <a:pt x="242815" y="350520"/>
                </a:lnTo>
                <a:lnTo>
                  <a:pt x="235559" y="345440"/>
                </a:lnTo>
                <a:lnTo>
                  <a:pt x="230583" y="339090"/>
                </a:lnTo>
                <a:lnTo>
                  <a:pt x="227158" y="330200"/>
                </a:lnTo>
                <a:lnTo>
                  <a:pt x="222891" y="321310"/>
                </a:lnTo>
                <a:lnTo>
                  <a:pt x="218631" y="316230"/>
                </a:lnTo>
                <a:close/>
              </a:path>
              <a:path w="304164" h="370840">
                <a:moveTo>
                  <a:pt x="253096" y="317500"/>
                </a:moveTo>
                <a:lnTo>
                  <a:pt x="253081" y="354330"/>
                </a:lnTo>
                <a:lnTo>
                  <a:pt x="269957" y="354330"/>
                </a:lnTo>
                <a:lnTo>
                  <a:pt x="269967" y="325120"/>
                </a:lnTo>
                <a:lnTo>
                  <a:pt x="263719" y="323850"/>
                </a:lnTo>
                <a:lnTo>
                  <a:pt x="258065" y="321310"/>
                </a:lnTo>
                <a:lnTo>
                  <a:pt x="253096" y="317500"/>
                </a:lnTo>
                <a:close/>
              </a:path>
              <a:path w="304164" h="370840">
                <a:moveTo>
                  <a:pt x="39279" y="262890"/>
                </a:moveTo>
                <a:lnTo>
                  <a:pt x="36993" y="262890"/>
                </a:lnTo>
                <a:lnTo>
                  <a:pt x="34707" y="267970"/>
                </a:lnTo>
                <a:lnTo>
                  <a:pt x="33762" y="273050"/>
                </a:lnTo>
                <a:lnTo>
                  <a:pt x="33762" y="279400"/>
                </a:lnTo>
                <a:lnTo>
                  <a:pt x="45477" y="316230"/>
                </a:lnTo>
                <a:lnTo>
                  <a:pt x="86030" y="337820"/>
                </a:lnTo>
                <a:lnTo>
                  <a:pt x="98706" y="336550"/>
                </a:lnTo>
                <a:lnTo>
                  <a:pt x="109904" y="332740"/>
                </a:lnTo>
                <a:lnTo>
                  <a:pt x="118603" y="328930"/>
                </a:lnTo>
                <a:lnTo>
                  <a:pt x="143754" y="328930"/>
                </a:lnTo>
                <a:lnTo>
                  <a:pt x="146222" y="327660"/>
                </a:lnTo>
                <a:lnTo>
                  <a:pt x="152283" y="323850"/>
                </a:lnTo>
                <a:lnTo>
                  <a:pt x="156637" y="321310"/>
                </a:lnTo>
                <a:lnTo>
                  <a:pt x="87679" y="321310"/>
                </a:lnTo>
                <a:lnTo>
                  <a:pt x="79330" y="318770"/>
                </a:lnTo>
                <a:lnTo>
                  <a:pt x="56013" y="299720"/>
                </a:lnTo>
                <a:lnTo>
                  <a:pt x="55586" y="298450"/>
                </a:lnTo>
                <a:lnTo>
                  <a:pt x="53788" y="295910"/>
                </a:lnTo>
                <a:lnTo>
                  <a:pt x="50633" y="287020"/>
                </a:lnTo>
                <a:lnTo>
                  <a:pt x="50633" y="274320"/>
                </a:lnTo>
                <a:lnTo>
                  <a:pt x="51395" y="270510"/>
                </a:lnTo>
                <a:lnTo>
                  <a:pt x="52812" y="267970"/>
                </a:lnTo>
                <a:lnTo>
                  <a:pt x="49886" y="267970"/>
                </a:lnTo>
                <a:lnTo>
                  <a:pt x="44064" y="265430"/>
                </a:lnTo>
                <a:lnTo>
                  <a:pt x="41489" y="264160"/>
                </a:lnTo>
                <a:lnTo>
                  <a:pt x="39279" y="262890"/>
                </a:lnTo>
                <a:close/>
              </a:path>
              <a:path w="304164" h="370840">
                <a:moveTo>
                  <a:pt x="143754" y="328930"/>
                </a:moveTo>
                <a:lnTo>
                  <a:pt x="118603" y="328930"/>
                </a:lnTo>
                <a:lnTo>
                  <a:pt x="132290" y="331470"/>
                </a:lnTo>
                <a:lnTo>
                  <a:pt x="141286" y="330200"/>
                </a:lnTo>
                <a:lnTo>
                  <a:pt x="143754" y="328930"/>
                </a:lnTo>
                <a:close/>
              </a:path>
              <a:path w="304164" h="370840">
                <a:moveTo>
                  <a:pt x="118908" y="312420"/>
                </a:moveTo>
                <a:lnTo>
                  <a:pt x="114687" y="312420"/>
                </a:lnTo>
                <a:lnTo>
                  <a:pt x="111242" y="313690"/>
                </a:lnTo>
                <a:lnTo>
                  <a:pt x="104565" y="316230"/>
                </a:lnTo>
                <a:lnTo>
                  <a:pt x="96401" y="320040"/>
                </a:lnTo>
                <a:lnTo>
                  <a:pt x="87679" y="321310"/>
                </a:lnTo>
                <a:lnTo>
                  <a:pt x="156637" y="321310"/>
                </a:lnTo>
                <a:lnTo>
                  <a:pt x="158814" y="320040"/>
                </a:lnTo>
                <a:lnTo>
                  <a:pt x="168408" y="317500"/>
                </a:lnTo>
                <a:lnTo>
                  <a:pt x="182154" y="316230"/>
                </a:lnTo>
                <a:lnTo>
                  <a:pt x="218631" y="316230"/>
                </a:lnTo>
                <a:lnTo>
                  <a:pt x="217566" y="314960"/>
                </a:lnTo>
                <a:lnTo>
                  <a:pt x="132060" y="314960"/>
                </a:lnTo>
                <a:lnTo>
                  <a:pt x="118908" y="312420"/>
                </a:lnTo>
                <a:close/>
              </a:path>
              <a:path w="304164" h="370840">
                <a:moveTo>
                  <a:pt x="182154" y="299720"/>
                </a:moveTo>
                <a:lnTo>
                  <a:pt x="144302" y="308610"/>
                </a:lnTo>
                <a:lnTo>
                  <a:pt x="137577" y="313690"/>
                </a:lnTo>
                <a:lnTo>
                  <a:pt x="136480" y="313690"/>
                </a:lnTo>
                <a:lnTo>
                  <a:pt x="132060" y="314960"/>
                </a:lnTo>
                <a:lnTo>
                  <a:pt x="217566" y="314960"/>
                </a:lnTo>
                <a:lnTo>
                  <a:pt x="214371" y="311150"/>
                </a:lnTo>
                <a:lnTo>
                  <a:pt x="200995" y="303530"/>
                </a:lnTo>
                <a:lnTo>
                  <a:pt x="182154" y="299720"/>
                </a:lnTo>
                <a:close/>
              </a:path>
              <a:path w="304164" h="370840">
                <a:moveTo>
                  <a:pt x="231703" y="223520"/>
                </a:moveTo>
                <a:lnTo>
                  <a:pt x="190795" y="223520"/>
                </a:lnTo>
                <a:lnTo>
                  <a:pt x="210179" y="227330"/>
                </a:lnTo>
                <a:lnTo>
                  <a:pt x="222037" y="237490"/>
                </a:lnTo>
                <a:lnTo>
                  <a:pt x="227974" y="248920"/>
                </a:lnTo>
                <a:lnTo>
                  <a:pt x="229596" y="252730"/>
                </a:lnTo>
                <a:lnTo>
                  <a:pt x="236360" y="270510"/>
                </a:lnTo>
                <a:lnTo>
                  <a:pt x="247939" y="289560"/>
                </a:lnTo>
                <a:lnTo>
                  <a:pt x="266769" y="306070"/>
                </a:lnTo>
                <a:lnTo>
                  <a:pt x="295281" y="312420"/>
                </a:lnTo>
                <a:lnTo>
                  <a:pt x="303724" y="312420"/>
                </a:lnTo>
                <a:lnTo>
                  <a:pt x="303724" y="294640"/>
                </a:lnTo>
                <a:lnTo>
                  <a:pt x="286853" y="294640"/>
                </a:lnTo>
                <a:lnTo>
                  <a:pt x="271516" y="289560"/>
                </a:lnTo>
                <a:lnTo>
                  <a:pt x="260368" y="278130"/>
                </a:lnTo>
                <a:lnTo>
                  <a:pt x="252239" y="264160"/>
                </a:lnTo>
                <a:lnTo>
                  <a:pt x="245964" y="248920"/>
                </a:lnTo>
                <a:lnTo>
                  <a:pt x="245751" y="247650"/>
                </a:lnTo>
                <a:lnTo>
                  <a:pt x="240344" y="234950"/>
                </a:lnTo>
                <a:lnTo>
                  <a:pt x="231703" y="223520"/>
                </a:lnTo>
                <a:close/>
              </a:path>
              <a:path w="304164" h="370840">
                <a:moveTo>
                  <a:pt x="303724" y="76200"/>
                </a:moveTo>
                <a:lnTo>
                  <a:pt x="286853" y="76200"/>
                </a:lnTo>
                <a:lnTo>
                  <a:pt x="286853" y="294640"/>
                </a:lnTo>
                <a:lnTo>
                  <a:pt x="303724" y="294640"/>
                </a:lnTo>
                <a:lnTo>
                  <a:pt x="303724" y="76200"/>
                </a:lnTo>
                <a:close/>
              </a:path>
              <a:path w="304164" h="370840">
                <a:moveTo>
                  <a:pt x="80419" y="118110"/>
                </a:moveTo>
                <a:lnTo>
                  <a:pt x="39218" y="127000"/>
                </a:lnTo>
                <a:lnTo>
                  <a:pt x="5751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5" y="186690"/>
                </a:lnTo>
                <a:lnTo>
                  <a:pt x="3178" y="196850"/>
                </a:lnTo>
                <a:lnTo>
                  <a:pt x="6158" y="205740"/>
                </a:lnTo>
                <a:lnTo>
                  <a:pt x="9180" y="210820"/>
                </a:lnTo>
                <a:lnTo>
                  <a:pt x="15072" y="222250"/>
                </a:lnTo>
                <a:lnTo>
                  <a:pt x="22627" y="232410"/>
                </a:lnTo>
                <a:lnTo>
                  <a:pt x="33747" y="241300"/>
                </a:lnTo>
                <a:lnTo>
                  <a:pt x="50328" y="250190"/>
                </a:lnTo>
                <a:lnTo>
                  <a:pt x="67223" y="254000"/>
                </a:lnTo>
                <a:lnTo>
                  <a:pt x="83523" y="251460"/>
                </a:lnTo>
                <a:lnTo>
                  <a:pt x="97916" y="247650"/>
                </a:lnTo>
                <a:lnTo>
                  <a:pt x="109094" y="242570"/>
                </a:lnTo>
                <a:lnTo>
                  <a:pt x="141434" y="242570"/>
                </a:lnTo>
                <a:lnTo>
                  <a:pt x="144605" y="241300"/>
                </a:lnTo>
                <a:lnTo>
                  <a:pt x="146538" y="240030"/>
                </a:lnTo>
                <a:lnTo>
                  <a:pt x="150931" y="236220"/>
                </a:lnTo>
                <a:lnTo>
                  <a:pt x="68788" y="236220"/>
                </a:lnTo>
                <a:lnTo>
                  <a:pt x="56607" y="233680"/>
                </a:lnTo>
                <a:lnTo>
                  <a:pt x="24557" y="204470"/>
                </a:lnTo>
                <a:lnTo>
                  <a:pt x="24191" y="203200"/>
                </a:lnTo>
                <a:lnTo>
                  <a:pt x="23795" y="201930"/>
                </a:lnTo>
                <a:lnTo>
                  <a:pt x="23308" y="201930"/>
                </a:lnTo>
                <a:lnTo>
                  <a:pt x="21576" y="198120"/>
                </a:lnTo>
                <a:lnTo>
                  <a:pt x="19446" y="191770"/>
                </a:lnTo>
                <a:lnTo>
                  <a:pt x="17639" y="184150"/>
                </a:lnTo>
                <a:lnTo>
                  <a:pt x="16876" y="175260"/>
                </a:lnTo>
                <a:lnTo>
                  <a:pt x="16876" y="168910"/>
                </a:lnTo>
                <a:lnTo>
                  <a:pt x="46000" y="142240"/>
                </a:lnTo>
                <a:lnTo>
                  <a:pt x="66662" y="135890"/>
                </a:lnTo>
                <a:lnTo>
                  <a:pt x="152395" y="135890"/>
                </a:lnTo>
                <a:lnTo>
                  <a:pt x="146538" y="132080"/>
                </a:lnTo>
                <a:lnTo>
                  <a:pt x="143280" y="128270"/>
                </a:lnTo>
                <a:lnTo>
                  <a:pt x="110054" y="128270"/>
                </a:lnTo>
                <a:lnTo>
                  <a:pt x="96860" y="121920"/>
                </a:lnTo>
                <a:lnTo>
                  <a:pt x="80419" y="118110"/>
                </a:lnTo>
                <a:close/>
              </a:path>
              <a:path w="304164" h="370840">
                <a:moveTo>
                  <a:pt x="141434" y="242570"/>
                </a:moveTo>
                <a:lnTo>
                  <a:pt x="109094" y="242570"/>
                </a:lnTo>
                <a:lnTo>
                  <a:pt x="126697" y="245110"/>
                </a:lnTo>
                <a:lnTo>
                  <a:pt x="138263" y="243840"/>
                </a:lnTo>
                <a:lnTo>
                  <a:pt x="141434" y="242570"/>
                </a:lnTo>
                <a:close/>
              </a:path>
              <a:path w="304164" h="370840">
                <a:moveTo>
                  <a:pt x="105771" y="224790"/>
                </a:moveTo>
                <a:lnTo>
                  <a:pt x="101809" y="227330"/>
                </a:lnTo>
                <a:lnTo>
                  <a:pt x="92577" y="231140"/>
                </a:lnTo>
                <a:lnTo>
                  <a:pt x="81174" y="234950"/>
                </a:lnTo>
                <a:lnTo>
                  <a:pt x="68788" y="236220"/>
                </a:lnTo>
                <a:lnTo>
                  <a:pt x="150931" y="236220"/>
                </a:lnTo>
                <a:lnTo>
                  <a:pt x="152395" y="234950"/>
                </a:lnTo>
                <a:lnTo>
                  <a:pt x="160791" y="229870"/>
                </a:lnTo>
                <a:lnTo>
                  <a:pt x="128357" y="229870"/>
                </a:lnTo>
                <a:lnTo>
                  <a:pt x="105771" y="224790"/>
                </a:lnTo>
                <a:close/>
              </a:path>
              <a:path w="304164" h="370840">
                <a:moveTo>
                  <a:pt x="190795" y="205740"/>
                </a:moveTo>
                <a:lnTo>
                  <a:pt x="171398" y="208280"/>
                </a:lnTo>
                <a:lnTo>
                  <a:pt x="156867" y="213360"/>
                </a:lnTo>
                <a:lnTo>
                  <a:pt x="146411" y="218440"/>
                </a:lnTo>
                <a:lnTo>
                  <a:pt x="139238" y="224790"/>
                </a:lnTo>
                <a:lnTo>
                  <a:pt x="137669" y="226060"/>
                </a:lnTo>
                <a:lnTo>
                  <a:pt x="135672" y="227330"/>
                </a:lnTo>
                <a:lnTo>
                  <a:pt x="134971" y="227330"/>
                </a:lnTo>
                <a:lnTo>
                  <a:pt x="128357" y="229870"/>
                </a:lnTo>
                <a:lnTo>
                  <a:pt x="160791" y="229870"/>
                </a:lnTo>
                <a:lnTo>
                  <a:pt x="173126" y="224790"/>
                </a:lnTo>
                <a:lnTo>
                  <a:pt x="190795" y="223520"/>
                </a:lnTo>
                <a:lnTo>
                  <a:pt x="231703" y="223520"/>
                </a:lnTo>
                <a:lnTo>
                  <a:pt x="229783" y="220980"/>
                </a:lnTo>
                <a:lnTo>
                  <a:pt x="213467" y="210820"/>
                </a:lnTo>
                <a:lnTo>
                  <a:pt x="190795" y="205740"/>
                </a:lnTo>
                <a:close/>
              </a:path>
              <a:path w="304164" h="370840">
                <a:moveTo>
                  <a:pt x="159112" y="140970"/>
                </a:moveTo>
                <a:lnTo>
                  <a:pt x="128083" y="140970"/>
                </a:lnTo>
                <a:lnTo>
                  <a:pt x="134072" y="143510"/>
                </a:lnTo>
                <a:lnTo>
                  <a:pt x="135261" y="143510"/>
                </a:lnTo>
                <a:lnTo>
                  <a:pt x="138004" y="146050"/>
                </a:lnTo>
                <a:lnTo>
                  <a:pt x="190795" y="165100"/>
                </a:lnTo>
                <a:lnTo>
                  <a:pt x="213467" y="161290"/>
                </a:lnTo>
                <a:lnTo>
                  <a:pt x="229783" y="149860"/>
                </a:lnTo>
                <a:lnTo>
                  <a:pt x="230743" y="148590"/>
                </a:lnTo>
                <a:lnTo>
                  <a:pt x="190795" y="148590"/>
                </a:lnTo>
                <a:lnTo>
                  <a:pt x="173126" y="147320"/>
                </a:lnTo>
                <a:lnTo>
                  <a:pt x="160791" y="142240"/>
                </a:lnTo>
                <a:lnTo>
                  <a:pt x="159112" y="140970"/>
                </a:lnTo>
                <a:close/>
              </a:path>
              <a:path w="304164" h="370840">
                <a:moveTo>
                  <a:pt x="303724" y="59690"/>
                </a:moveTo>
                <a:lnTo>
                  <a:pt x="295281" y="59690"/>
                </a:lnTo>
                <a:lnTo>
                  <a:pt x="266769" y="66040"/>
                </a:lnTo>
                <a:lnTo>
                  <a:pt x="247939" y="81280"/>
                </a:lnTo>
                <a:lnTo>
                  <a:pt x="236360" y="101600"/>
                </a:lnTo>
                <a:lnTo>
                  <a:pt x="229596" y="118110"/>
                </a:lnTo>
                <a:lnTo>
                  <a:pt x="224927" y="135890"/>
                </a:lnTo>
                <a:lnTo>
                  <a:pt x="219328" y="144780"/>
                </a:lnTo>
                <a:lnTo>
                  <a:pt x="209164" y="148590"/>
                </a:lnTo>
                <a:lnTo>
                  <a:pt x="230743" y="148590"/>
                </a:lnTo>
                <a:lnTo>
                  <a:pt x="240344" y="135890"/>
                </a:lnTo>
                <a:lnTo>
                  <a:pt x="245751" y="123190"/>
                </a:lnTo>
                <a:lnTo>
                  <a:pt x="245964" y="123190"/>
                </a:lnTo>
                <a:lnTo>
                  <a:pt x="252239" y="106680"/>
                </a:lnTo>
                <a:lnTo>
                  <a:pt x="260368" y="92710"/>
                </a:lnTo>
                <a:lnTo>
                  <a:pt x="271516" y="82550"/>
                </a:lnTo>
                <a:lnTo>
                  <a:pt x="286853" y="76200"/>
                </a:lnTo>
                <a:lnTo>
                  <a:pt x="303724" y="76200"/>
                </a:lnTo>
                <a:lnTo>
                  <a:pt x="303724" y="59690"/>
                </a:lnTo>
                <a:close/>
              </a:path>
              <a:path w="304164" h="370840">
                <a:moveTo>
                  <a:pt x="152395" y="135890"/>
                </a:moveTo>
                <a:lnTo>
                  <a:pt x="82433" y="135890"/>
                </a:lnTo>
                <a:lnTo>
                  <a:pt x="93532" y="138430"/>
                </a:lnTo>
                <a:lnTo>
                  <a:pt x="100178" y="142240"/>
                </a:lnTo>
                <a:lnTo>
                  <a:pt x="104156" y="144780"/>
                </a:lnTo>
                <a:lnTo>
                  <a:pt x="109170" y="146050"/>
                </a:lnTo>
                <a:lnTo>
                  <a:pt x="128083" y="140970"/>
                </a:lnTo>
                <a:lnTo>
                  <a:pt x="159112" y="140970"/>
                </a:lnTo>
                <a:lnTo>
                  <a:pt x="152395" y="135890"/>
                </a:lnTo>
                <a:close/>
              </a:path>
              <a:path w="304164" h="370840">
                <a:moveTo>
                  <a:pt x="135497" y="123190"/>
                </a:moveTo>
                <a:lnTo>
                  <a:pt x="126286" y="124460"/>
                </a:lnTo>
                <a:lnTo>
                  <a:pt x="110054" y="128270"/>
                </a:lnTo>
                <a:lnTo>
                  <a:pt x="143280" y="128270"/>
                </a:lnTo>
                <a:lnTo>
                  <a:pt x="141108" y="125730"/>
                </a:lnTo>
                <a:lnTo>
                  <a:pt x="135497" y="123190"/>
                </a:lnTo>
                <a:close/>
              </a:path>
              <a:path w="304164" h="370840">
                <a:moveTo>
                  <a:pt x="86030" y="34290"/>
                </a:moveTo>
                <a:lnTo>
                  <a:pt x="45477" y="55880"/>
                </a:lnTo>
                <a:lnTo>
                  <a:pt x="40895" y="64770"/>
                </a:lnTo>
                <a:lnTo>
                  <a:pt x="38546" y="68580"/>
                </a:lnTo>
                <a:lnTo>
                  <a:pt x="36231" y="76200"/>
                </a:lnTo>
                <a:lnTo>
                  <a:pt x="34465" y="83820"/>
                </a:lnTo>
                <a:lnTo>
                  <a:pt x="33762" y="92710"/>
                </a:lnTo>
                <a:lnTo>
                  <a:pt x="33762" y="99060"/>
                </a:lnTo>
                <a:lnTo>
                  <a:pt x="34768" y="104140"/>
                </a:lnTo>
                <a:lnTo>
                  <a:pt x="37222" y="110490"/>
                </a:lnTo>
                <a:lnTo>
                  <a:pt x="48088" y="105410"/>
                </a:lnTo>
                <a:lnTo>
                  <a:pt x="53422" y="104140"/>
                </a:lnTo>
                <a:lnTo>
                  <a:pt x="53132" y="104140"/>
                </a:lnTo>
                <a:lnTo>
                  <a:pt x="51425" y="101600"/>
                </a:lnTo>
                <a:lnTo>
                  <a:pt x="50633" y="97790"/>
                </a:lnTo>
                <a:lnTo>
                  <a:pt x="50633" y="83820"/>
                </a:lnTo>
                <a:lnTo>
                  <a:pt x="53788" y="76200"/>
                </a:lnTo>
                <a:lnTo>
                  <a:pt x="55586" y="72390"/>
                </a:lnTo>
                <a:lnTo>
                  <a:pt x="56013" y="72390"/>
                </a:lnTo>
                <a:lnTo>
                  <a:pt x="56363" y="71120"/>
                </a:lnTo>
                <a:lnTo>
                  <a:pt x="87679" y="50800"/>
                </a:lnTo>
                <a:lnTo>
                  <a:pt x="158814" y="50800"/>
                </a:lnTo>
                <a:lnTo>
                  <a:pt x="152283" y="48260"/>
                </a:lnTo>
                <a:lnTo>
                  <a:pt x="147727" y="44450"/>
                </a:lnTo>
                <a:lnTo>
                  <a:pt x="146175" y="43180"/>
                </a:lnTo>
                <a:lnTo>
                  <a:pt x="118603" y="43180"/>
                </a:lnTo>
                <a:lnTo>
                  <a:pt x="109904" y="39370"/>
                </a:lnTo>
                <a:lnTo>
                  <a:pt x="98706" y="35560"/>
                </a:lnTo>
                <a:lnTo>
                  <a:pt x="86030" y="34290"/>
                </a:lnTo>
                <a:close/>
              </a:path>
              <a:path w="304164" h="370840">
                <a:moveTo>
                  <a:pt x="217566" y="57150"/>
                </a:moveTo>
                <a:lnTo>
                  <a:pt x="136480" y="57150"/>
                </a:lnTo>
                <a:lnTo>
                  <a:pt x="137577" y="58420"/>
                </a:lnTo>
                <a:lnTo>
                  <a:pt x="138552" y="58420"/>
                </a:lnTo>
                <a:lnTo>
                  <a:pt x="144302" y="62230"/>
                </a:lnTo>
                <a:lnTo>
                  <a:pt x="152912" y="67310"/>
                </a:lnTo>
                <a:lnTo>
                  <a:pt x="165243" y="69850"/>
                </a:lnTo>
                <a:lnTo>
                  <a:pt x="182154" y="72390"/>
                </a:lnTo>
                <a:lnTo>
                  <a:pt x="200995" y="68580"/>
                </a:lnTo>
                <a:lnTo>
                  <a:pt x="214371" y="60960"/>
                </a:lnTo>
                <a:lnTo>
                  <a:pt x="217566" y="57150"/>
                </a:lnTo>
                <a:close/>
              </a:path>
              <a:path w="304164" h="370840">
                <a:moveTo>
                  <a:pt x="158814" y="50800"/>
                </a:moveTo>
                <a:lnTo>
                  <a:pt x="87679" y="50800"/>
                </a:lnTo>
                <a:lnTo>
                  <a:pt x="96401" y="52070"/>
                </a:lnTo>
                <a:lnTo>
                  <a:pt x="104565" y="54610"/>
                </a:lnTo>
                <a:lnTo>
                  <a:pt x="111242" y="57150"/>
                </a:lnTo>
                <a:lnTo>
                  <a:pt x="114687" y="59690"/>
                </a:lnTo>
                <a:lnTo>
                  <a:pt x="118908" y="59690"/>
                </a:lnTo>
                <a:lnTo>
                  <a:pt x="132060" y="57150"/>
                </a:lnTo>
                <a:lnTo>
                  <a:pt x="217566" y="57150"/>
                </a:lnTo>
                <a:lnTo>
                  <a:pt x="219696" y="54610"/>
                </a:lnTo>
                <a:lnTo>
                  <a:pt x="182154" y="54610"/>
                </a:lnTo>
                <a:lnTo>
                  <a:pt x="168408" y="53340"/>
                </a:lnTo>
                <a:lnTo>
                  <a:pt x="158814" y="50800"/>
                </a:lnTo>
                <a:close/>
              </a:path>
              <a:path w="304164" h="370840">
                <a:moveTo>
                  <a:pt x="269952" y="0"/>
                </a:moveTo>
                <a:lnTo>
                  <a:pt x="261524" y="0"/>
                </a:lnTo>
                <a:lnTo>
                  <a:pt x="240150" y="3810"/>
                </a:lnTo>
                <a:lnTo>
                  <a:pt x="225622" y="12700"/>
                </a:lnTo>
                <a:lnTo>
                  <a:pt x="216416" y="24130"/>
                </a:lnTo>
                <a:lnTo>
                  <a:pt x="211003" y="35560"/>
                </a:lnTo>
                <a:lnTo>
                  <a:pt x="208135" y="46990"/>
                </a:lnTo>
                <a:lnTo>
                  <a:pt x="204174" y="52070"/>
                </a:lnTo>
                <a:lnTo>
                  <a:pt x="196415" y="54610"/>
                </a:lnTo>
                <a:lnTo>
                  <a:pt x="219696" y="54610"/>
                </a:lnTo>
                <a:lnTo>
                  <a:pt x="222891" y="50800"/>
                </a:lnTo>
                <a:lnTo>
                  <a:pt x="227158" y="40640"/>
                </a:lnTo>
                <a:lnTo>
                  <a:pt x="230583" y="33020"/>
                </a:lnTo>
                <a:lnTo>
                  <a:pt x="235559" y="26670"/>
                </a:lnTo>
                <a:lnTo>
                  <a:pt x="242815" y="20320"/>
                </a:lnTo>
                <a:lnTo>
                  <a:pt x="253081" y="17780"/>
                </a:lnTo>
                <a:lnTo>
                  <a:pt x="269955" y="17780"/>
                </a:lnTo>
                <a:lnTo>
                  <a:pt x="269952" y="0"/>
                </a:lnTo>
                <a:close/>
              </a:path>
              <a:path w="304164" h="370840">
                <a:moveTo>
                  <a:pt x="269955" y="17780"/>
                </a:moveTo>
                <a:lnTo>
                  <a:pt x="253081" y="17780"/>
                </a:lnTo>
                <a:lnTo>
                  <a:pt x="253096" y="54610"/>
                </a:lnTo>
                <a:lnTo>
                  <a:pt x="258065" y="50800"/>
                </a:lnTo>
                <a:lnTo>
                  <a:pt x="263719" y="48260"/>
                </a:lnTo>
                <a:lnTo>
                  <a:pt x="269967" y="45720"/>
                </a:lnTo>
                <a:lnTo>
                  <a:pt x="269955" y="17780"/>
                </a:lnTo>
                <a:close/>
              </a:path>
              <a:path w="304164" h="370840">
                <a:moveTo>
                  <a:pt x="138486" y="39370"/>
                </a:moveTo>
                <a:lnTo>
                  <a:pt x="131240" y="39370"/>
                </a:lnTo>
                <a:lnTo>
                  <a:pt x="118603" y="43180"/>
                </a:lnTo>
                <a:lnTo>
                  <a:pt x="146175" y="43180"/>
                </a:lnTo>
                <a:lnTo>
                  <a:pt x="143071" y="40640"/>
                </a:lnTo>
                <a:lnTo>
                  <a:pt x="138486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06242" y="5168391"/>
            <a:ext cx="304165" cy="370840"/>
          </a:xfrm>
          <a:custGeom>
            <a:avLst/>
            <a:gdLst/>
            <a:ahLst/>
            <a:cxnLst/>
            <a:rect l="l" t="t" r="r" b="b"/>
            <a:pathLst>
              <a:path w="304164" h="370839">
                <a:moveTo>
                  <a:pt x="218622" y="316230"/>
                </a:moveTo>
                <a:lnTo>
                  <a:pt x="182151" y="316230"/>
                </a:lnTo>
                <a:lnTo>
                  <a:pt x="197014" y="320040"/>
                </a:lnTo>
                <a:lnTo>
                  <a:pt x="205775" y="326390"/>
                </a:lnTo>
                <a:lnTo>
                  <a:pt x="209932" y="332740"/>
                </a:lnTo>
                <a:lnTo>
                  <a:pt x="210985" y="335280"/>
                </a:lnTo>
                <a:lnTo>
                  <a:pt x="216404" y="347980"/>
                </a:lnTo>
                <a:lnTo>
                  <a:pt x="225610" y="359410"/>
                </a:lnTo>
                <a:lnTo>
                  <a:pt x="240134" y="368300"/>
                </a:lnTo>
                <a:lnTo>
                  <a:pt x="261506" y="370840"/>
                </a:lnTo>
                <a:lnTo>
                  <a:pt x="269949" y="370840"/>
                </a:lnTo>
                <a:lnTo>
                  <a:pt x="269954" y="354330"/>
                </a:lnTo>
                <a:lnTo>
                  <a:pt x="253078" y="354330"/>
                </a:lnTo>
                <a:lnTo>
                  <a:pt x="242806" y="350520"/>
                </a:lnTo>
                <a:lnTo>
                  <a:pt x="235550" y="345440"/>
                </a:lnTo>
                <a:lnTo>
                  <a:pt x="230577" y="339090"/>
                </a:lnTo>
                <a:lnTo>
                  <a:pt x="227155" y="330200"/>
                </a:lnTo>
                <a:lnTo>
                  <a:pt x="222881" y="321310"/>
                </a:lnTo>
                <a:lnTo>
                  <a:pt x="218622" y="316230"/>
                </a:lnTo>
                <a:close/>
              </a:path>
              <a:path w="304164" h="370839">
                <a:moveTo>
                  <a:pt x="253093" y="317500"/>
                </a:moveTo>
                <a:lnTo>
                  <a:pt x="253078" y="354330"/>
                </a:lnTo>
                <a:lnTo>
                  <a:pt x="269954" y="354330"/>
                </a:lnTo>
                <a:lnTo>
                  <a:pt x="269964" y="325120"/>
                </a:lnTo>
                <a:lnTo>
                  <a:pt x="263700" y="323850"/>
                </a:lnTo>
                <a:lnTo>
                  <a:pt x="258061" y="321310"/>
                </a:lnTo>
                <a:lnTo>
                  <a:pt x="253093" y="317500"/>
                </a:lnTo>
                <a:close/>
              </a:path>
              <a:path w="304164" h="370839">
                <a:moveTo>
                  <a:pt x="39276" y="262890"/>
                </a:moveTo>
                <a:lnTo>
                  <a:pt x="36975" y="262890"/>
                </a:lnTo>
                <a:lnTo>
                  <a:pt x="34704" y="267970"/>
                </a:lnTo>
                <a:lnTo>
                  <a:pt x="33744" y="273050"/>
                </a:lnTo>
                <a:lnTo>
                  <a:pt x="33744" y="279400"/>
                </a:lnTo>
                <a:lnTo>
                  <a:pt x="45466" y="316230"/>
                </a:lnTo>
                <a:lnTo>
                  <a:pt x="86025" y="337820"/>
                </a:lnTo>
                <a:lnTo>
                  <a:pt x="98697" y="336550"/>
                </a:lnTo>
                <a:lnTo>
                  <a:pt x="109894" y="332740"/>
                </a:lnTo>
                <a:lnTo>
                  <a:pt x="118600" y="328930"/>
                </a:lnTo>
                <a:lnTo>
                  <a:pt x="143741" y="328930"/>
                </a:lnTo>
                <a:lnTo>
                  <a:pt x="146206" y="327660"/>
                </a:lnTo>
                <a:lnTo>
                  <a:pt x="152265" y="323850"/>
                </a:lnTo>
                <a:lnTo>
                  <a:pt x="156620" y="321310"/>
                </a:lnTo>
                <a:lnTo>
                  <a:pt x="87669" y="321310"/>
                </a:lnTo>
                <a:lnTo>
                  <a:pt x="79312" y="318770"/>
                </a:lnTo>
                <a:lnTo>
                  <a:pt x="55994" y="299720"/>
                </a:lnTo>
                <a:lnTo>
                  <a:pt x="55583" y="298450"/>
                </a:lnTo>
                <a:lnTo>
                  <a:pt x="53785" y="295910"/>
                </a:lnTo>
                <a:lnTo>
                  <a:pt x="50615" y="287020"/>
                </a:lnTo>
                <a:lnTo>
                  <a:pt x="50615" y="274320"/>
                </a:lnTo>
                <a:lnTo>
                  <a:pt x="51392" y="270510"/>
                </a:lnTo>
                <a:lnTo>
                  <a:pt x="52794" y="267970"/>
                </a:lnTo>
                <a:lnTo>
                  <a:pt x="49883" y="267970"/>
                </a:lnTo>
                <a:lnTo>
                  <a:pt x="46987" y="266700"/>
                </a:lnTo>
                <a:lnTo>
                  <a:pt x="41471" y="264160"/>
                </a:lnTo>
                <a:lnTo>
                  <a:pt x="39276" y="262890"/>
                </a:lnTo>
                <a:close/>
              </a:path>
              <a:path w="304164" h="370839">
                <a:moveTo>
                  <a:pt x="143741" y="328930"/>
                </a:moveTo>
                <a:lnTo>
                  <a:pt x="118600" y="328930"/>
                </a:lnTo>
                <a:lnTo>
                  <a:pt x="132285" y="331470"/>
                </a:lnTo>
                <a:lnTo>
                  <a:pt x="141275" y="330200"/>
                </a:lnTo>
                <a:lnTo>
                  <a:pt x="143741" y="328930"/>
                </a:lnTo>
                <a:close/>
              </a:path>
              <a:path w="304164" h="370839">
                <a:moveTo>
                  <a:pt x="118920" y="312420"/>
                </a:moveTo>
                <a:lnTo>
                  <a:pt x="114684" y="312420"/>
                </a:lnTo>
                <a:lnTo>
                  <a:pt x="111224" y="313690"/>
                </a:lnTo>
                <a:lnTo>
                  <a:pt x="104555" y="316230"/>
                </a:lnTo>
                <a:lnTo>
                  <a:pt x="96394" y="320040"/>
                </a:lnTo>
                <a:lnTo>
                  <a:pt x="87669" y="321310"/>
                </a:lnTo>
                <a:lnTo>
                  <a:pt x="156620" y="321310"/>
                </a:lnTo>
                <a:lnTo>
                  <a:pt x="158798" y="320040"/>
                </a:lnTo>
                <a:lnTo>
                  <a:pt x="168396" y="317500"/>
                </a:lnTo>
                <a:lnTo>
                  <a:pt x="182151" y="316230"/>
                </a:lnTo>
                <a:lnTo>
                  <a:pt x="218622" y="316230"/>
                </a:lnTo>
                <a:lnTo>
                  <a:pt x="217557" y="314960"/>
                </a:lnTo>
                <a:lnTo>
                  <a:pt x="132057" y="314960"/>
                </a:lnTo>
                <a:lnTo>
                  <a:pt x="118920" y="312420"/>
                </a:lnTo>
                <a:close/>
              </a:path>
              <a:path w="304164" h="370839">
                <a:moveTo>
                  <a:pt x="182151" y="299720"/>
                </a:moveTo>
                <a:lnTo>
                  <a:pt x="144286" y="308610"/>
                </a:lnTo>
                <a:lnTo>
                  <a:pt x="137574" y="313690"/>
                </a:lnTo>
                <a:lnTo>
                  <a:pt x="136462" y="313690"/>
                </a:lnTo>
                <a:lnTo>
                  <a:pt x="132057" y="314960"/>
                </a:lnTo>
                <a:lnTo>
                  <a:pt x="217557" y="314960"/>
                </a:lnTo>
                <a:lnTo>
                  <a:pt x="214363" y="311150"/>
                </a:lnTo>
                <a:lnTo>
                  <a:pt x="200989" y="303530"/>
                </a:lnTo>
                <a:lnTo>
                  <a:pt x="182151" y="299720"/>
                </a:lnTo>
                <a:close/>
              </a:path>
              <a:path w="304164" h="370839">
                <a:moveTo>
                  <a:pt x="231686" y="223520"/>
                </a:moveTo>
                <a:lnTo>
                  <a:pt x="190792" y="223520"/>
                </a:lnTo>
                <a:lnTo>
                  <a:pt x="210174" y="227330"/>
                </a:lnTo>
                <a:lnTo>
                  <a:pt x="222026" y="237490"/>
                </a:lnTo>
                <a:lnTo>
                  <a:pt x="227958" y="248920"/>
                </a:lnTo>
                <a:lnTo>
                  <a:pt x="229578" y="252730"/>
                </a:lnTo>
                <a:lnTo>
                  <a:pt x="236348" y="270510"/>
                </a:lnTo>
                <a:lnTo>
                  <a:pt x="247929" y="289560"/>
                </a:lnTo>
                <a:lnTo>
                  <a:pt x="266759" y="306070"/>
                </a:lnTo>
                <a:lnTo>
                  <a:pt x="295278" y="312420"/>
                </a:lnTo>
                <a:lnTo>
                  <a:pt x="303705" y="312420"/>
                </a:lnTo>
                <a:lnTo>
                  <a:pt x="303705" y="294640"/>
                </a:lnTo>
                <a:lnTo>
                  <a:pt x="286835" y="294640"/>
                </a:lnTo>
                <a:lnTo>
                  <a:pt x="271505" y="289560"/>
                </a:lnTo>
                <a:lnTo>
                  <a:pt x="260357" y="278130"/>
                </a:lnTo>
                <a:lnTo>
                  <a:pt x="252230" y="264160"/>
                </a:lnTo>
                <a:lnTo>
                  <a:pt x="245961" y="248920"/>
                </a:lnTo>
                <a:lnTo>
                  <a:pt x="245732" y="247650"/>
                </a:lnTo>
                <a:lnTo>
                  <a:pt x="240326" y="234950"/>
                </a:lnTo>
                <a:lnTo>
                  <a:pt x="231686" y="223520"/>
                </a:lnTo>
                <a:close/>
              </a:path>
              <a:path w="304164" h="370839">
                <a:moveTo>
                  <a:pt x="303705" y="76200"/>
                </a:moveTo>
                <a:lnTo>
                  <a:pt x="286835" y="76200"/>
                </a:lnTo>
                <a:lnTo>
                  <a:pt x="286835" y="294640"/>
                </a:lnTo>
                <a:lnTo>
                  <a:pt x="303705" y="294640"/>
                </a:lnTo>
                <a:lnTo>
                  <a:pt x="303705" y="76200"/>
                </a:lnTo>
                <a:close/>
              </a:path>
              <a:path w="304164" h="370839">
                <a:moveTo>
                  <a:pt x="80395" y="118110"/>
                </a:moveTo>
                <a:lnTo>
                  <a:pt x="39200" y="127000"/>
                </a:lnTo>
                <a:lnTo>
                  <a:pt x="5743" y="151130"/>
                </a:lnTo>
                <a:lnTo>
                  <a:pt x="0" y="167640"/>
                </a:lnTo>
                <a:lnTo>
                  <a:pt x="0" y="175260"/>
                </a:lnTo>
                <a:lnTo>
                  <a:pt x="902" y="186690"/>
                </a:lnTo>
                <a:lnTo>
                  <a:pt x="3172" y="196850"/>
                </a:lnTo>
                <a:lnTo>
                  <a:pt x="6152" y="205740"/>
                </a:lnTo>
                <a:lnTo>
                  <a:pt x="9185" y="210820"/>
                </a:lnTo>
                <a:lnTo>
                  <a:pt x="15065" y="222250"/>
                </a:lnTo>
                <a:lnTo>
                  <a:pt x="22620" y="232410"/>
                </a:lnTo>
                <a:lnTo>
                  <a:pt x="33742" y="241300"/>
                </a:lnTo>
                <a:lnTo>
                  <a:pt x="50325" y="250190"/>
                </a:lnTo>
                <a:lnTo>
                  <a:pt x="67218" y="254000"/>
                </a:lnTo>
                <a:lnTo>
                  <a:pt x="83514" y="251460"/>
                </a:lnTo>
                <a:lnTo>
                  <a:pt x="97907" y="247650"/>
                </a:lnTo>
                <a:lnTo>
                  <a:pt x="109090" y="242570"/>
                </a:lnTo>
                <a:lnTo>
                  <a:pt x="141421" y="242570"/>
                </a:lnTo>
                <a:lnTo>
                  <a:pt x="144589" y="241300"/>
                </a:lnTo>
                <a:lnTo>
                  <a:pt x="146520" y="240030"/>
                </a:lnTo>
                <a:lnTo>
                  <a:pt x="150922" y="236220"/>
                </a:lnTo>
                <a:lnTo>
                  <a:pt x="68769" y="236220"/>
                </a:lnTo>
                <a:lnTo>
                  <a:pt x="56589" y="233680"/>
                </a:lnTo>
                <a:lnTo>
                  <a:pt x="24554" y="204470"/>
                </a:lnTo>
                <a:lnTo>
                  <a:pt x="24188" y="203200"/>
                </a:lnTo>
                <a:lnTo>
                  <a:pt x="23777" y="201930"/>
                </a:lnTo>
                <a:lnTo>
                  <a:pt x="23289" y="201930"/>
                </a:lnTo>
                <a:lnTo>
                  <a:pt x="21566" y="198120"/>
                </a:lnTo>
                <a:lnTo>
                  <a:pt x="19440" y="191770"/>
                </a:lnTo>
                <a:lnTo>
                  <a:pt x="17633" y="184150"/>
                </a:lnTo>
                <a:lnTo>
                  <a:pt x="16870" y="175260"/>
                </a:lnTo>
                <a:lnTo>
                  <a:pt x="16870" y="168910"/>
                </a:lnTo>
                <a:lnTo>
                  <a:pt x="45982" y="142240"/>
                </a:lnTo>
                <a:lnTo>
                  <a:pt x="66650" y="135890"/>
                </a:lnTo>
                <a:lnTo>
                  <a:pt x="152389" y="135890"/>
                </a:lnTo>
                <a:lnTo>
                  <a:pt x="146520" y="132080"/>
                </a:lnTo>
                <a:lnTo>
                  <a:pt x="143262" y="128270"/>
                </a:lnTo>
                <a:lnTo>
                  <a:pt x="110035" y="128270"/>
                </a:lnTo>
                <a:lnTo>
                  <a:pt x="96835" y="121920"/>
                </a:lnTo>
                <a:lnTo>
                  <a:pt x="80395" y="118110"/>
                </a:lnTo>
                <a:close/>
              </a:path>
              <a:path w="304164" h="370839">
                <a:moveTo>
                  <a:pt x="141421" y="242570"/>
                </a:moveTo>
                <a:lnTo>
                  <a:pt x="109090" y="242570"/>
                </a:lnTo>
                <a:lnTo>
                  <a:pt x="126692" y="245110"/>
                </a:lnTo>
                <a:lnTo>
                  <a:pt x="138252" y="243840"/>
                </a:lnTo>
                <a:lnTo>
                  <a:pt x="141421" y="242570"/>
                </a:lnTo>
                <a:close/>
              </a:path>
              <a:path w="304164" h="370839">
                <a:moveTo>
                  <a:pt x="105768" y="224790"/>
                </a:moveTo>
                <a:lnTo>
                  <a:pt x="101806" y="227330"/>
                </a:lnTo>
                <a:lnTo>
                  <a:pt x="92565" y="231140"/>
                </a:lnTo>
                <a:lnTo>
                  <a:pt x="81157" y="234950"/>
                </a:lnTo>
                <a:lnTo>
                  <a:pt x="68769" y="236220"/>
                </a:lnTo>
                <a:lnTo>
                  <a:pt x="150922" y="236220"/>
                </a:lnTo>
                <a:lnTo>
                  <a:pt x="152389" y="234950"/>
                </a:lnTo>
                <a:lnTo>
                  <a:pt x="160786" y="229870"/>
                </a:lnTo>
                <a:lnTo>
                  <a:pt x="128354" y="229870"/>
                </a:lnTo>
                <a:lnTo>
                  <a:pt x="112961" y="226060"/>
                </a:lnTo>
                <a:lnTo>
                  <a:pt x="105768" y="224790"/>
                </a:lnTo>
                <a:close/>
              </a:path>
              <a:path w="304164" h="370839">
                <a:moveTo>
                  <a:pt x="190792" y="205740"/>
                </a:moveTo>
                <a:lnTo>
                  <a:pt x="171395" y="208280"/>
                </a:lnTo>
                <a:lnTo>
                  <a:pt x="156862" y="213360"/>
                </a:lnTo>
                <a:lnTo>
                  <a:pt x="146402" y="218440"/>
                </a:lnTo>
                <a:lnTo>
                  <a:pt x="139220" y="224790"/>
                </a:lnTo>
                <a:lnTo>
                  <a:pt x="137665" y="226060"/>
                </a:lnTo>
                <a:lnTo>
                  <a:pt x="135669" y="227330"/>
                </a:lnTo>
                <a:lnTo>
                  <a:pt x="134968" y="227330"/>
                </a:lnTo>
                <a:lnTo>
                  <a:pt x="128354" y="229870"/>
                </a:lnTo>
                <a:lnTo>
                  <a:pt x="160786" y="229870"/>
                </a:lnTo>
                <a:lnTo>
                  <a:pt x="173118" y="224790"/>
                </a:lnTo>
                <a:lnTo>
                  <a:pt x="190792" y="223520"/>
                </a:lnTo>
                <a:lnTo>
                  <a:pt x="231686" y="223520"/>
                </a:lnTo>
                <a:lnTo>
                  <a:pt x="229767" y="220980"/>
                </a:lnTo>
                <a:lnTo>
                  <a:pt x="213455" y="210820"/>
                </a:lnTo>
                <a:lnTo>
                  <a:pt x="190792" y="205740"/>
                </a:lnTo>
                <a:close/>
              </a:path>
              <a:path w="304164" h="370839">
                <a:moveTo>
                  <a:pt x="159107" y="140970"/>
                </a:moveTo>
                <a:lnTo>
                  <a:pt x="128080" y="140970"/>
                </a:lnTo>
                <a:lnTo>
                  <a:pt x="134054" y="143510"/>
                </a:lnTo>
                <a:lnTo>
                  <a:pt x="135242" y="143510"/>
                </a:lnTo>
                <a:lnTo>
                  <a:pt x="137986" y="146050"/>
                </a:lnTo>
                <a:lnTo>
                  <a:pt x="190792" y="165100"/>
                </a:lnTo>
                <a:lnTo>
                  <a:pt x="213455" y="161290"/>
                </a:lnTo>
                <a:lnTo>
                  <a:pt x="229767" y="149860"/>
                </a:lnTo>
                <a:lnTo>
                  <a:pt x="230726" y="148590"/>
                </a:lnTo>
                <a:lnTo>
                  <a:pt x="190792" y="148590"/>
                </a:lnTo>
                <a:lnTo>
                  <a:pt x="173118" y="147320"/>
                </a:lnTo>
                <a:lnTo>
                  <a:pt x="160786" y="142240"/>
                </a:lnTo>
                <a:lnTo>
                  <a:pt x="159107" y="140970"/>
                </a:lnTo>
                <a:close/>
              </a:path>
              <a:path w="304164" h="370839">
                <a:moveTo>
                  <a:pt x="303705" y="59690"/>
                </a:moveTo>
                <a:lnTo>
                  <a:pt x="295278" y="59690"/>
                </a:lnTo>
                <a:lnTo>
                  <a:pt x="266759" y="66040"/>
                </a:lnTo>
                <a:lnTo>
                  <a:pt x="247929" y="81280"/>
                </a:lnTo>
                <a:lnTo>
                  <a:pt x="236348" y="101600"/>
                </a:lnTo>
                <a:lnTo>
                  <a:pt x="229578" y="118110"/>
                </a:lnTo>
                <a:lnTo>
                  <a:pt x="224917" y="135890"/>
                </a:lnTo>
                <a:lnTo>
                  <a:pt x="219323" y="144780"/>
                </a:lnTo>
                <a:lnTo>
                  <a:pt x="209160" y="148590"/>
                </a:lnTo>
                <a:lnTo>
                  <a:pt x="230726" y="148590"/>
                </a:lnTo>
                <a:lnTo>
                  <a:pt x="240326" y="135890"/>
                </a:lnTo>
                <a:lnTo>
                  <a:pt x="245732" y="123190"/>
                </a:lnTo>
                <a:lnTo>
                  <a:pt x="245961" y="123190"/>
                </a:lnTo>
                <a:lnTo>
                  <a:pt x="252230" y="106680"/>
                </a:lnTo>
                <a:lnTo>
                  <a:pt x="260357" y="92710"/>
                </a:lnTo>
                <a:lnTo>
                  <a:pt x="271505" y="82550"/>
                </a:lnTo>
                <a:lnTo>
                  <a:pt x="286835" y="76200"/>
                </a:lnTo>
                <a:lnTo>
                  <a:pt x="303705" y="76200"/>
                </a:lnTo>
                <a:lnTo>
                  <a:pt x="303705" y="59690"/>
                </a:lnTo>
                <a:close/>
              </a:path>
              <a:path w="304164" h="370839">
                <a:moveTo>
                  <a:pt x="152389" y="135890"/>
                </a:moveTo>
                <a:lnTo>
                  <a:pt x="82420" y="135890"/>
                </a:lnTo>
                <a:lnTo>
                  <a:pt x="93516" y="138430"/>
                </a:lnTo>
                <a:lnTo>
                  <a:pt x="100160" y="142240"/>
                </a:lnTo>
                <a:lnTo>
                  <a:pt x="104137" y="144780"/>
                </a:lnTo>
                <a:lnTo>
                  <a:pt x="109151" y="146050"/>
                </a:lnTo>
                <a:lnTo>
                  <a:pt x="128080" y="140970"/>
                </a:lnTo>
                <a:lnTo>
                  <a:pt x="159107" y="140970"/>
                </a:lnTo>
                <a:lnTo>
                  <a:pt x="152389" y="135890"/>
                </a:lnTo>
                <a:close/>
              </a:path>
              <a:path w="304164" h="370839">
                <a:moveTo>
                  <a:pt x="135479" y="123190"/>
                </a:moveTo>
                <a:lnTo>
                  <a:pt x="126267" y="124460"/>
                </a:lnTo>
                <a:lnTo>
                  <a:pt x="110035" y="128270"/>
                </a:lnTo>
                <a:lnTo>
                  <a:pt x="143262" y="128270"/>
                </a:lnTo>
                <a:lnTo>
                  <a:pt x="141089" y="125730"/>
                </a:lnTo>
                <a:lnTo>
                  <a:pt x="135479" y="123190"/>
                </a:lnTo>
                <a:close/>
              </a:path>
              <a:path w="304164" h="370839">
                <a:moveTo>
                  <a:pt x="86025" y="34290"/>
                </a:moveTo>
                <a:lnTo>
                  <a:pt x="45466" y="55880"/>
                </a:lnTo>
                <a:lnTo>
                  <a:pt x="40891" y="64770"/>
                </a:lnTo>
                <a:lnTo>
                  <a:pt x="38534" y="68580"/>
                </a:lnTo>
                <a:lnTo>
                  <a:pt x="36215" y="76200"/>
                </a:lnTo>
                <a:lnTo>
                  <a:pt x="34447" y="83820"/>
                </a:lnTo>
                <a:lnTo>
                  <a:pt x="33744" y="92710"/>
                </a:lnTo>
                <a:lnTo>
                  <a:pt x="33744" y="99060"/>
                </a:lnTo>
                <a:lnTo>
                  <a:pt x="34780" y="104140"/>
                </a:lnTo>
                <a:lnTo>
                  <a:pt x="37219" y="110490"/>
                </a:lnTo>
                <a:lnTo>
                  <a:pt x="48085" y="105410"/>
                </a:lnTo>
                <a:lnTo>
                  <a:pt x="53419" y="104140"/>
                </a:lnTo>
                <a:lnTo>
                  <a:pt x="53129" y="104140"/>
                </a:lnTo>
                <a:lnTo>
                  <a:pt x="51407" y="101600"/>
                </a:lnTo>
                <a:lnTo>
                  <a:pt x="50615" y="97790"/>
                </a:lnTo>
                <a:lnTo>
                  <a:pt x="50615" y="83820"/>
                </a:lnTo>
                <a:lnTo>
                  <a:pt x="53785" y="76200"/>
                </a:lnTo>
                <a:lnTo>
                  <a:pt x="55583" y="72390"/>
                </a:lnTo>
                <a:lnTo>
                  <a:pt x="55994" y="72390"/>
                </a:lnTo>
                <a:lnTo>
                  <a:pt x="56345" y="71120"/>
                </a:lnTo>
                <a:lnTo>
                  <a:pt x="87669" y="50800"/>
                </a:lnTo>
                <a:lnTo>
                  <a:pt x="158798" y="50800"/>
                </a:lnTo>
                <a:lnTo>
                  <a:pt x="152265" y="48260"/>
                </a:lnTo>
                <a:lnTo>
                  <a:pt x="147709" y="44450"/>
                </a:lnTo>
                <a:lnTo>
                  <a:pt x="146160" y="43180"/>
                </a:lnTo>
                <a:lnTo>
                  <a:pt x="118600" y="43180"/>
                </a:lnTo>
                <a:lnTo>
                  <a:pt x="109894" y="39370"/>
                </a:lnTo>
                <a:lnTo>
                  <a:pt x="98697" y="35560"/>
                </a:lnTo>
                <a:lnTo>
                  <a:pt x="86025" y="34290"/>
                </a:lnTo>
                <a:close/>
              </a:path>
              <a:path w="304164" h="370839">
                <a:moveTo>
                  <a:pt x="217557" y="57150"/>
                </a:moveTo>
                <a:lnTo>
                  <a:pt x="136462" y="57150"/>
                </a:lnTo>
                <a:lnTo>
                  <a:pt x="137620" y="58420"/>
                </a:lnTo>
                <a:lnTo>
                  <a:pt x="138534" y="58420"/>
                </a:lnTo>
                <a:lnTo>
                  <a:pt x="144286" y="62230"/>
                </a:lnTo>
                <a:lnTo>
                  <a:pt x="152902" y="67310"/>
                </a:lnTo>
                <a:lnTo>
                  <a:pt x="165237" y="69850"/>
                </a:lnTo>
                <a:lnTo>
                  <a:pt x="182151" y="72390"/>
                </a:lnTo>
                <a:lnTo>
                  <a:pt x="200989" y="68580"/>
                </a:lnTo>
                <a:lnTo>
                  <a:pt x="214363" y="60960"/>
                </a:lnTo>
                <a:lnTo>
                  <a:pt x="217557" y="57150"/>
                </a:lnTo>
                <a:close/>
              </a:path>
              <a:path w="304164" h="370839">
                <a:moveTo>
                  <a:pt x="158798" y="50800"/>
                </a:moveTo>
                <a:lnTo>
                  <a:pt x="87669" y="50800"/>
                </a:lnTo>
                <a:lnTo>
                  <a:pt x="96394" y="52070"/>
                </a:lnTo>
                <a:lnTo>
                  <a:pt x="104555" y="54610"/>
                </a:lnTo>
                <a:lnTo>
                  <a:pt x="111224" y="57150"/>
                </a:lnTo>
                <a:lnTo>
                  <a:pt x="114684" y="59690"/>
                </a:lnTo>
                <a:lnTo>
                  <a:pt x="118920" y="59690"/>
                </a:lnTo>
                <a:lnTo>
                  <a:pt x="132057" y="57150"/>
                </a:lnTo>
                <a:lnTo>
                  <a:pt x="217557" y="57150"/>
                </a:lnTo>
                <a:lnTo>
                  <a:pt x="219687" y="54610"/>
                </a:lnTo>
                <a:lnTo>
                  <a:pt x="182151" y="54610"/>
                </a:lnTo>
                <a:lnTo>
                  <a:pt x="168396" y="53340"/>
                </a:lnTo>
                <a:lnTo>
                  <a:pt x="158798" y="50800"/>
                </a:lnTo>
                <a:close/>
              </a:path>
              <a:path w="304164" h="370839">
                <a:moveTo>
                  <a:pt x="269949" y="0"/>
                </a:moveTo>
                <a:lnTo>
                  <a:pt x="261506" y="0"/>
                </a:lnTo>
                <a:lnTo>
                  <a:pt x="240134" y="3810"/>
                </a:lnTo>
                <a:lnTo>
                  <a:pt x="225610" y="12700"/>
                </a:lnTo>
                <a:lnTo>
                  <a:pt x="216404" y="24130"/>
                </a:lnTo>
                <a:lnTo>
                  <a:pt x="210985" y="35560"/>
                </a:lnTo>
                <a:lnTo>
                  <a:pt x="208126" y="46990"/>
                </a:lnTo>
                <a:lnTo>
                  <a:pt x="204169" y="52070"/>
                </a:lnTo>
                <a:lnTo>
                  <a:pt x="196412" y="54610"/>
                </a:lnTo>
                <a:lnTo>
                  <a:pt x="219687" y="54610"/>
                </a:lnTo>
                <a:lnTo>
                  <a:pt x="222881" y="50800"/>
                </a:lnTo>
                <a:lnTo>
                  <a:pt x="227155" y="40640"/>
                </a:lnTo>
                <a:lnTo>
                  <a:pt x="230577" y="33020"/>
                </a:lnTo>
                <a:lnTo>
                  <a:pt x="235550" y="26670"/>
                </a:lnTo>
                <a:lnTo>
                  <a:pt x="242806" y="20320"/>
                </a:lnTo>
                <a:lnTo>
                  <a:pt x="253078" y="17780"/>
                </a:lnTo>
                <a:lnTo>
                  <a:pt x="269952" y="17780"/>
                </a:lnTo>
                <a:lnTo>
                  <a:pt x="269949" y="0"/>
                </a:lnTo>
                <a:close/>
              </a:path>
              <a:path w="304164" h="370839">
                <a:moveTo>
                  <a:pt x="269952" y="17780"/>
                </a:moveTo>
                <a:lnTo>
                  <a:pt x="253078" y="17780"/>
                </a:lnTo>
                <a:lnTo>
                  <a:pt x="253093" y="54610"/>
                </a:lnTo>
                <a:lnTo>
                  <a:pt x="258061" y="50800"/>
                </a:lnTo>
                <a:lnTo>
                  <a:pt x="263700" y="48260"/>
                </a:lnTo>
                <a:lnTo>
                  <a:pt x="269964" y="45720"/>
                </a:lnTo>
                <a:lnTo>
                  <a:pt x="269952" y="17780"/>
                </a:lnTo>
                <a:close/>
              </a:path>
              <a:path w="304164" h="370839">
                <a:moveTo>
                  <a:pt x="138481" y="39370"/>
                </a:moveTo>
                <a:lnTo>
                  <a:pt x="131237" y="39370"/>
                </a:lnTo>
                <a:lnTo>
                  <a:pt x="118600" y="43180"/>
                </a:lnTo>
                <a:lnTo>
                  <a:pt x="146160" y="43180"/>
                </a:lnTo>
                <a:lnTo>
                  <a:pt x="143062" y="40640"/>
                </a:lnTo>
                <a:lnTo>
                  <a:pt x="138481" y="39370"/>
                </a:lnTo>
                <a:close/>
              </a:path>
            </a:pathLst>
          </a:custGeom>
          <a:solidFill>
            <a:srgbClr val="04243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3651" y="1829836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4401830"/>
                </a:moveTo>
                <a:lnTo>
                  <a:pt x="0" y="0"/>
                </a:lnTo>
              </a:path>
            </a:pathLst>
          </a:custGeom>
          <a:ln w="22275">
            <a:solidFill>
              <a:srgbClr val="D7DA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89873" y="1829836"/>
            <a:ext cx="0" cy="4402455"/>
          </a:xfrm>
          <a:custGeom>
            <a:avLst/>
            <a:gdLst/>
            <a:ahLst/>
            <a:cxnLst/>
            <a:rect l="l" t="t" r="r" b="b"/>
            <a:pathLst>
              <a:path w="0" h="4402455">
                <a:moveTo>
                  <a:pt x="0" y="4401830"/>
                </a:moveTo>
                <a:lnTo>
                  <a:pt x="0" y="0"/>
                </a:lnTo>
              </a:path>
            </a:pathLst>
          </a:custGeom>
          <a:ln w="22275">
            <a:solidFill>
              <a:srgbClr val="D7DA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460" y="1025372"/>
            <a:ext cx="3113405" cy="4667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280">
                <a:solidFill>
                  <a:srgbClr val="04243B"/>
                </a:solidFill>
              </a:rPr>
              <a:t>Capability</a:t>
            </a:r>
            <a:r>
              <a:rPr dirty="0" sz="2900" spc="-380">
                <a:solidFill>
                  <a:srgbClr val="04243B"/>
                </a:solidFill>
              </a:rPr>
              <a:t> </a:t>
            </a:r>
            <a:r>
              <a:rPr dirty="0" sz="2900" spc="-409">
                <a:solidFill>
                  <a:srgbClr val="04243B"/>
                </a:solidFill>
              </a:rPr>
              <a:t>Decomposition</a:t>
            </a:r>
            <a:endParaRPr sz="2900"/>
          </a:p>
        </p:txBody>
      </p:sp>
      <p:sp>
        <p:nvSpPr>
          <p:cNvPr id="5" name="object 5"/>
          <p:cNvSpPr txBox="1"/>
          <p:nvPr/>
        </p:nvSpPr>
        <p:spPr>
          <a:xfrm>
            <a:off x="3847590" y="1857468"/>
            <a:ext cx="2966085" cy="22231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32535">
              <a:lnSpc>
                <a:spcPct val="121800"/>
              </a:lnSpc>
              <a:spcBef>
                <a:spcPts val="90"/>
              </a:spcBef>
            </a:pPr>
            <a:r>
              <a:rPr dirty="0" sz="2250" spc="-55" b="1">
                <a:solidFill>
                  <a:srgbClr val="233D97"/>
                </a:solidFill>
                <a:latin typeface="Arial"/>
                <a:cs typeface="Arial"/>
              </a:rPr>
              <a:t>Independent  </a:t>
            </a:r>
            <a:r>
              <a:rPr dirty="0" sz="2250" spc="-135" b="1">
                <a:solidFill>
                  <a:srgbClr val="233D97"/>
                </a:solidFill>
                <a:latin typeface="Arial"/>
                <a:cs typeface="Arial"/>
              </a:rPr>
              <a:t>D</a:t>
            </a:r>
            <a:r>
              <a:rPr dirty="0" sz="2250" spc="-6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110" b="1">
                <a:solidFill>
                  <a:srgbClr val="233D97"/>
                </a:solidFill>
                <a:latin typeface="Arial"/>
                <a:cs typeface="Arial"/>
              </a:rPr>
              <a:t>v</a:t>
            </a:r>
            <a:r>
              <a:rPr dirty="0" sz="2250" spc="-4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20" b="1">
                <a:solidFill>
                  <a:srgbClr val="233D97"/>
                </a:solidFill>
                <a:latin typeface="Arial"/>
                <a:cs typeface="Arial"/>
              </a:rPr>
              <a:t>l</a:t>
            </a:r>
            <a:r>
              <a:rPr dirty="0" sz="2250" spc="-95" b="1">
                <a:solidFill>
                  <a:srgbClr val="233D97"/>
                </a:solidFill>
                <a:latin typeface="Arial"/>
                <a:cs typeface="Arial"/>
              </a:rPr>
              <a:t>op</a:t>
            </a:r>
            <a:r>
              <a:rPr dirty="0" sz="2250" spc="-30" b="1">
                <a:solidFill>
                  <a:srgbClr val="233D97"/>
                </a:solidFill>
                <a:latin typeface="Arial"/>
                <a:cs typeface="Arial"/>
              </a:rPr>
              <a:t>m</a:t>
            </a:r>
            <a:r>
              <a:rPr dirty="0" sz="2250" spc="-45" b="1">
                <a:solidFill>
                  <a:srgbClr val="233D97"/>
                </a:solidFill>
                <a:latin typeface="Arial"/>
                <a:cs typeface="Arial"/>
              </a:rPr>
              <a:t>e</a:t>
            </a:r>
            <a:r>
              <a:rPr dirty="0" sz="2250" spc="-95" b="1">
                <a:solidFill>
                  <a:srgbClr val="233D97"/>
                </a:solidFill>
                <a:latin typeface="Arial"/>
                <a:cs typeface="Arial"/>
              </a:rPr>
              <a:t>n</a:t>
            </a:r>
            <a:r>
              <a:rPr dirty="0" sz="2250" spc="45" b="1">
                <a:solidFill>
                  <a:srgbClr val="233D97"/>
                </a:solidFill>
                <a:latin typeface="Arial"/>
                <a:cs typeface="Arial"/>
              </a:rPr>
              <a:t>t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0400"/>
              </a:lnSpc>
              <a:spcBef>
                <a:spcPts val="1200"/>
              </a:spcBef>
            </a:pP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Has </a:t>
            </a:r>
            <a:r>
              <a:rPr dirty="0" sz="2200" spc="-240">
                <a:solidFill>
                  <a:srgbClr val="04243B"/>
                </a:solidFill>
                <a:latin typeface="Arial Black"/>
                <a:cs typeface="Arial Black"/>
              </a:rPr>
              <a:t>abstract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interfaces  that </a:t>
            </a:r>
            <a:r>
              <a:rPr dirty="0" sz="2200" spc="-250">
                <a:solidFill>
                  <a:srgbClr val="04243B"/>
                </a:solidFill>
                <a:latin typeface="Arial Black"/>
                <a:cs typeface="Arial Black"/>
              </a:rPr>
              <a:t>encapsulate the  </a:t>
            </a:r>
            <a:r>
              <a:rPr dirty="0" sz="2200" spc="-305">
                <a:solidFill>
                  <a:srgbClr val="04243B"/>
                </a:solidFill>
                <a:latin typeface="Arial Black"/>
                <a:cs typeface="Arial Black"/>
              </a:rPr>
              <a:t>work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265">
                <a:solidFill>
                  <a:srgbClr val="04243B"/>
                </a:solidFill>
                <a:latin typeface="Arial Black"/>
                <a:cs typeface="Arial Black"/>
              </a:rPr>
              <a:t>be</a:t>
            </a:r>
            <a:r>
              <a:rPr dirty="0" sz="2200" spc="-55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2200" spc="-215">
                <a:solidFill>
                  <a:srgbClr val="04243B"/>
                </a:solidFill>
                <a:latin typeface="Arial Black"/>
                <a:cs typeface="Arial Black"/>
              </a:rPr>
              <a:t>done..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2740" y="1927541"/>
            <a:ext cx="239395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65" b="1">
                <a:solidFill>
                  <a:srgbClr val="233D97"/>
                </a:solidFill>
                <a:latin typeface="Arial"/>
                <a:cs typeface="Arial"/>
              </a:rPr>
              <a:t>Comprehensibility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2740" y="2807433"/>
            <a:ext cx="2995930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2200" spc="-300">
                <a:solidFill>
                  <a:srgbClr val="04243B"/>
                </a:solidFill>
                <a:latin typeface="Arial Black"/>
                <a:cs typeface="Arial Black"/>
              </a:rPr>
              <a:t>You </a:t>
            </a:r>
            <a:r>
              <a:rPr dirty="0" sz="2200" spc="-270">
                <a:solidFill>
                  <a:srgbClr val="04243B"/>
                </a:solidFill>
                <a:latin typeface="Arial Black"/>
                <a:cs typeface="Arial Black"/>
              </a:rPr>
              <a:t>can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understand  </a:t>
            </a:r>
            <a:r>
              <a:rPr dirty="0" sz="2200" spc="-240">
                <a:solidFill>
                  <a:srgbClr val="04243B"/>
                </a:solidFill>
                <a:latin typeface="Arial Black"/>
                <a:cs typeface="Arial Black"/>
              </a:rPr>
              <a:t>modules </a:t>
            </a:r>
            <a:r>
              <a:rPr dirty="0" sz="2200" spc="-245">
                <a:solidFill>
                  <a:srgbClr val="04243B"/>
                </a:solidFill>
                <a:latin typeface="Arial Black"/>
                <a:cs typeface="Arial Black"/>
              </a:rPr>
              <a:t>independently.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460" y="1927541"/>
            <a:ext cx="115887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90" b="1">
                <a:solidFill>
                  <a:srgbClr val="233D97"/>
                </a:solidFill>
                <a:latin typeface="Arial"/>
                <a:cs typeface="Arial"/>
              </a:rPr>
              <a:t>Changes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460" y="2807433"/>
            <a:ext cx="2314575" cy="12344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80"/>
              </a:spcBef>
            </a:pP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Usually </a:t>
            </a:r>
            <a:r>
              <a:rPr dirty="0" sz="2200" spc="-225">
                <a:solidFill>
                  <a:srgbClr val="04243B"/>
                </a:solidFill>
                <a:latin typeface="Arial Black"/>
                <a:cs typeface="Arial Black"/>
              </a:rPr>
              <a:t>isolates </a:t>
            </a:r>
            <a:r>
              <a:rPr dirty="0" sz="2200" spc="-265">
                <a:solidFill>
                  <a:srgbClr val="04243B"/>
                </a:solidFill>
                <a:latin typeface="Arial Black"/>
                <a:cs typeface="Arial Black"/>
              </a:rPr>
              <a:t>a  </a:t>
            </a:r>
            <a:r>
              <a:rPr dirty="0" sz="2200" spc="-260">
                <a:solidFill>
                  <a:srgbClr val="04243B"/>
                </a:solidFill>
                <a:latin typeface="Arial Black"/>
                <a:cs typeface="Arial Black"/>
              </a:rPr>
              <a:t>change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to </a:t>
            </a:r>
            <a:r>
              <a:rPr dirty="0" sz="2200" spc="-265">
                <a:solidFill>
                  <a:srgbClr val="04243B"/>
                </a:solidFill>
                <a:latin typeface="Arial Black"/>
                <a:cs typeface="Arial Black"/>
              </a:rPr>
              <a:t>a </a:t>
            </a:r>
            <a:r>
              <a:rPr dirty="0" sz="2200" spc="-220">
                <a:solidFill>
                  <a:srgbClr val="04243B"/>
                </a:solidFill>
                <a:latin typeface="Arial Black"/>
                <a:cs typeface="Arial Black"/>
              </a:rPr>
              <a:t>single  </a:t>
            </a:r>
            <a:r>
              <a:rPr dirty="0" sz="2200" spc="-235">
                <a:solidFill>
                  <a:srgbClr val="04243B"/>
                </a:solidFill>
                <a:latin typeface="Arial Black"/>
                <a:cs typeface="Arial Black"/>
              </a:rPr>
              <a:t>module.</a:t>
            </a:r>
            <a:endParaRPr sz="2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444" y="1183549"/>
            <a:ext cx="7569834" cy="49587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29209" marR="28575" indent="4445">
              <a:lnSpc>
                <a:spcPct val="143200"/>
              </a:lnSpc>
              <a:spcBef>
                <a:spcPts val="80"/>
              </a:spcBef>
            </a:pPr>
            <a:r>
              <a:rPr dirty="0" sz="2050" spc="-275">
                <a:solidFill>
                  <a:srgbClr val="211F1F"/>
                </a:solidFill>
                <a:latin typeface="Arial Black"/>
                <a:cs typeface="Arial Black"/>
              </a:rPr>
              <a:t>We </a:t>
            </a:r>
            <a:r>
              <a:rPr dirty="0" sz="2050" spc="-245">
                <a:solidFill>
                  <a:srgbClr val="211F1F"/>
                </a:solidFill>
                <a:latin typeface="Arial Black"/>
                <a:cs typeface="Arial Black"/>
              </a:rPr>
              <a:t>have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tried </a:t>
            </a:r>
            <a:r>
              <a:rPr dirty="0" sz="2050" spc="-200">
                <a:solidFill>
                  <a:srgbClr val="211F1F"/>
                </a:solidFill>
                <a:latin typeface="Arial Black"/>
                <a:cs typeface="Arial Black"/>
              </a:rPr>
              <a:t>to </a:t>
            </a:r>
            <a:r>
              <a:rPr dirty="0" sz="2050" spc="-250">
                <a:solidFill>
                  <a:srgbClr val="211F1F"/>
                </a:solidFill>
                <a:latin typeface="Arial Black"/>
                <a:cs typeface="Arial Black"/>
              </a:rPr>
              <a:t>demonstrate…it </a:t>
            </a:r>
            <a:r>
              <a:rPr dirty="0" sz="2050" spc="-170">
                <a:solidFill>
                  <a:srgbClr val="211F1F"/>
                </a:solidFill>
                <a:latin typeface="Arial Black"/>
                <a:cs typeface="Arial Black"/>
              </a:rPr>
              <a:t>is </a:t>
            </a:r>
            <a:r>
              <a:rPr dirty="0" sz="2050" spc="-204">
                <a:solidFill>
                  <a:srgbClr val="233D97"/>
                </a:solidFill>
                <a:latin typeface="Arial Black"/>
                <a:cs typeface="Arial Black"/>
              </a:rPr>
              <a:t>almost </a:t>
            </a:r>
            <a:r>
              <a:rPr dirty="0" sz="2050" spc="-240">
                <a:solidFill>
                  <a:srgbClr val="233D97"/>
                </a:solidFill>
                <a:latin typeface="Arial Black"/>
                <a:cs typeface="Arial Black"/>
              </a:rPr>
              <a:t>always </a:t>
            </a:r>
            <a:r>
              <a:rPr dirty="0" sz="2050" spc="-225">
                <a:solidFill>
                  <a:srgbClr val="233D97"/>
                </a:solidFill>
                <a:latin typeface="Arial Black"/>
                <a:cs typeface="Arial Black"/>
              </a:rPr>
              <a:t>incorrect </a:t>
            </a:r>
            <a:r>
              <a:rPr dirty="0" sz="2050" spc="-200">
                <a:solidFill>
                  <a:srgbClr val="211F1F"/>
                </a:solidFill>
                <a:latin typeface="Arial Black"/>
                <a:cs typeface="Arial Black"/>
              </a:rPr>
              <a:t>to 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begin </a:t>
            </a:r>
            <a:r>
              <a:rPr dirty="0" sz="2050" spc="-22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050" spc="-215">
                <a:solidFill>
                  <a:srgbClr val="211F1F"/>
                </a:solidFill>
                <a:latin typeface="Arial Black"/>
                <a:cs typeface="Arial Black"/>
              </a:rPr>
              <a:t>decomposition </a:t>
            </a:r>
            <a:r>
              <a:rPr dirty="0" sz="2050" spc="-145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a </a:t>
            </a:r>
            <a:r>
              <a:rPr dirty="0" sz="2050" spc="-215">
                <a:solidFill>
                  <a:srgbClr val="211F1F"/>
                </a:solidFill>
                <a:latin typeface="Arial Black"/>
                <a:cs typeface="Arial Black"/>
              </a:rPr>
              <a:t>system </a:t>
            </a:r>
            <a:r>
              <a:rPr dirty="0" sz="2050" spc="-190">
                <a:solidFill>
                  <a:srgbClr val="211F1F"/>
                </a:solidFill>
                <a:latin typeface="Arial Black"/>
                <a:cs typeface="Arial Black"/>
              </a:rPr>
              <a:t>into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modules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on </a:t>
            </a:r>
            <a:r>
              <a:rPr dirty="0" sz="2050" spc="-225">
                <a:solidFill>
                  <a:srgbClr val="233D97"/>
                </a:solidFill>
                <a:latin typeface="Arial Black"/>
                <a:cs typeface="Arial Black"/>
              </a:rPr>
              <a:t>the </a:t>
            </a:r>
            <a:r>
              <a:rPr dirty="0" sz="2050" spc="-195">
                <a:solidFill>
                  <a:srgbClr val="233D97"/>
                </a:solidFill>
                <a:latin typeface="Arial Black"/>
                <a:cs typeface="Arial Black"/>
              </a:rPr>
              <a:t>basis  </a:t>
            </a:r>
            <a:r>
              <a:rPr dirty="0" sz="2050" spc="-145">
                <a:solidFill>
                  <a:srgbClr val="233D97"/>
                </a:solidFill>
                <a:latin typeface="Arial Black"/>
                <a:cs typeface="Arial Black"/>
              </a:rPr>
              <a:t>of </a:t>
            </a:r>
            <a:r>
              <a:rPr dirty="0" sz="2050" spc="-235">
                <a:solidFill>
                  <a:srgbClr val="233D97"/>
                </a:solidFill>
                <a:latin typeface="Arial Black"/>
                <a:cs typeface="Arial Black"/>
              </a:rPr>
              <a:t>a </a:t>
            </a:r>
            <a:r>
              <a:rPr dirty="0" sz="2050" spc="-240">
                <a:solidFill>
                  <a:srgbClr val="233D97"/>
                </a:solidFill>
                <a:latin typeface="Arial Black"/>
                <a:cs typeface="Arial Black"/>
              </a:rPr>
              <a:t>flowchart</a:t>
            </a:r>
            <a:r>
              <a:rPr dirty="0" sz="2050" spc="-240">
                <a:solidFill>
                  <a:srgbClr val="211F1F"/>
                </a:solidFill>
                <a:latin typeface="Arial Black"/>
                <a:cs typeface="Arial Black"/>
              </a:rPr>
              <a:t>…instead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that </a:t>
            </a:r>
            <a:r>
              <a:rPr dirty="0" sz="2050" spc="-229">
                <a:solidFill>
                  <a:srgbClr val="211F1F"/>
                </a:solidFill>
                <a:latin typeface="Arial Black"/>
                <a:cs typeface="Arial Black"/>
              </a:rPr>
              <a:t>one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begins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with a </a:t>
            </a:r>
            <a:r>
              <a:rPr dirty="0" sz="2050" spc="-175">
                <a:solidFill>
                  <a:srgbClr val="211F1F"/>
                </a:solidFill>
                <a:latin typeface="Arial Black"/>
                <a:cs typeface="Arial Black"/>
              </a:rPr>
              <a:t>list </a:t>
            </a:r>
            <a:r>
              <a:rPr dirty="0" sz="2050" spc="-145">
                <a:solidFill>
                  <a:srgbClr val="211F1F"/>
                </a:solidFill>
                <a:latin typeface="Arial Black"/>
                <a:cs typeface="Arial Black"/>
              </a:rPr>
              <a:t>of </a:t>
            </a:r>
            <a:r>
              <a:rPr dirty="0" sz="2050" spc="-175">
                <a:solidFill>
                  <a:srgbClr val="211F1F"/>
                </a:solidFill>
                <a:latin typeface="Arial Black"/>
                <a:cs typeface="Arial Black"/>
              </a:rPr>
              <a:t>difficult 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design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decisions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or </a:t>
            </a:r>
            <a:r>
              <a:rPr dirty="0" sz="2050" spc="-204">
                <a:solidFill>
                  <a:srgbClr val="233D97"/>
                </a:solidFill>
                <a:latin typeface="Arial Black"/>
                <a:cs typeface="Arial Black"/>
              </a:rPr>
              <a:t>design </a:t>
            </a:r>
            <a:r>
              <a:rPr dirty="0" sz="2050" spc="-210">
                <a:solidFill>
                  <a:srgbClr val="233D97"/>
                </a:solidFill>
                <a:latin typeface="Arial Black"/>
                <a:cs typeface="Arial Black"/>
              </a:rPr>
              <a:t>decisions </a:t>
            </a:r>
            <a:r>
              <a:rPr dirty="0" sz="2050" spc="-245">
                <a:solidFill>
                  <a:srgbClr val="233D97"/>
                </a:solidFill>
                <a:latin typeface="Arial Black"/>
                <a:cs typeface="Arial Black"/>
              </a:rPr>
              <a:t>which are </a:t>
            </a:r>
            <a:r>
              <a:rPr dirty="0" sz="2050" spc="-220">
                <a:solidFill>
                  <a:srgbClr val="233D97"/>
                </a:solidFill>
                <a:latin typeface="Arial Black"/>
                <a:cs typeface="Arial Black"/>
              </a:rPr>
              <a:t>likely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to</a:t>
            </a:r>
            <a:r>
              <a:rPr dirty="0" sz="2050" spc="220">
                <a:solidFill>
                  <a:srgbClr val="233D97"/>
                </a:solidFill>
                <a:latin typeface="Arial Black"/>
                <a:cs typeface="Arial Black"/>
              </a:rPr>
              <a:t> </a:t>
            </a:r>
            <a:r>
              <a:rPr dirty="0" sz="2050" spc="-215">
                <a:solidFill>
                  <a:srgbClr val="233D97"/>
                </a:solidFill>
                <a:latin typeface="Arial Black"/>
                <a:cs typeface="Arial Black"/>
              </a:rPr>
              <a:t>change</a:t>
            </a:r>
            <a:r>
              <a:rPr dirty="0" sz="2050" spc="-215">
                <a:solidFill>
                  <a:srgbClr val="211F1F"/>
                </a:solidFill>
                <a:latin typeface="Arial Black"/>
                <a:cs typeface="Arial Black"/>
              </a:rPr>
              <a:t>.</a:t>
            </a:r>
            <a:endParaRPr sz="2050">
              <a:latin typeface="Arial Black"/>
              <a:cs typeface="Arial Black"/>
            </a:endParaRPr>
          </a:p>
          <a:p>
            <a:pPr algn="ctr" marL="12700" marR="5080" indent="-3175">
              <a:lnSpc>
                <a:spcPct val="143800"/>
              </a:lnSpc>
              <a:spcBef>
                <a:spcPts val="15"/>
              </a:spcBef>
            </a:pPr>
            <a:r>
              <a:rPr dirty="0" sz="2050" spc="-250">
                <a:solidFill>
                  <a:srgbClr val="211F1F"/>
                </a:solidFill>
                <a:latin typeface="Arial Black"/>
                <a:cs typeface="Arial Black"/>
              </a:rPr>
              <a:t>Each </a:t>
            </a:r>
            <a:r>
              <a:rPr dirty="0" sz="2050" spc="-220">
                <a:solidFill>
                  <a:srgbClr val="211F1F"/>
                </a:solidFill>
                <a:latin typeface="Arial Black"/>
                <a:cs typeface="Arial Black"/>
              </a:rPr>
              <a:t>module </a:t>
            </a:r>
            <a:r>
              <a:rPr dirty="0" sz="2050" spc="-170">
                <a:solidFill>
                  <a:srgbClr val="211F1F"/>
                </a:solidFill>
                <a:latin typeface="Arial Black"/>
                <a:cs typeface="Arial Black"/>
              </a:rPr>
              <a:t>is </a:t>
            </a:r>
            <a:r>
              <a:rPr dirty="0" sz="2050" spc="-220">
                <a:solidFill>
                  <a:srgbClr val="211F1F"/>
                </a:solidFill>
                <a:latin typeface="Arial Black"/>
                <a:cs typeface="Arial Black"/>
              </a:rPr>
              <a:t>then </a:t>
            </a:r>
            <a:r>
              <a:rPr dirty="0" sz="2050" spc="-215">
                <a:solidFill>
                  <a:srgbClr val="211F1F"/>
                </a:solidFill>
                <a:latin typeface="Arial Black"/>
                <a:cs typeface="Arial Black"/>
              </a:rPr>
              <a:t>designed </a:t>
            </a:r>
            <a:r>
              <a:rPr dirty="0" sz="2050" spc="-200">
                <a:solidFill>
                  <a:srgbClr val="211F1F"/>
                </a:solidFill>
                <a:latin typeface="Arial Black"/>
                <a:cs typeface="Arial Black"/>
              </a:rPr>
              <a:t>to </a:t>
            </a:r>
            <a:r>
              <a:rPr dirty="0" sz="2050" spc="-215">
                <a:solidFill>
                  <a:srgbClr val="211F1F"/>
                </a:solidFill>
                <a:latin typeface="Arial Black"/>
                <a:cs typeface="Arial Black"/>
              </a:rPr>
              <a:t>hide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such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a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decision </a:t>
            </a:r>
            <a:r>
              <a:rPr dirty="0" sz="2050" spc="-195">
                <a:solidFill>
                  <a:srgbClr val="211F1F"/>
                </a:solidFill>
                <a:latin typeface="Arial Black"/>
                <a:cs typeface="Arial Black"/>
              </a:rPr>
              <a:t>from </a:t>
            </a:r>
            <a:r>
              <a:rPr dirty="0" sz="2050" spc="-225">
                <a:solidFill>
                  <a:srgbClr val="211F1F"/>
                </a:solidFill>
                <a:latin typeface="Arial Black"/>
                <a:cs typeface="Arial Black"/>
              </a:rPr>
              <a:t>the 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others.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Since, </a:t>
            </a:r>
            <a:r>
              <a:rPr dirty="0" sz="2050" spc="-180">
                <a:solidFill>
                  <a:srgbClr val="211F1F"/>
                </a:solidFill>
                <a:latin typeface="Arial Black"/>
                <a:cs typeface="Arial Black"/>
              </a:rPr>
              <a:t>in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most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cases,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design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decisions </a:t>
            </a:r>
            <a:r>
              <a:rPr dirty="0" sz="2050" spc="-220">
                <a:solidFill>
                  <a:srgbClr val="211F1F"/>
                </a:solidFill>
                <a:latin typeface="Arial Black"/>
                <a:cs typeface="Arial Black"/>
              </a:rPr>
              <a:t>transcend </a:t>
            </a:r>
            <a:r>
              <a:rPr dirty="0" sz="2050" spc="-225">
                <a:solidFill>
                  <a:srgbClr val="211F1F"/>
                </a:solidFill>
                <a:latin typeface="Arial Black"/>
                <a:cs typeface="Arial Black"/>
              </a:rPr>
              <a:t>time </a:t>
            </a:r>
            <a:r>
              <a:rPr dirty="0" sz="2050" spc="-150">
                <a:solidFill>
                  <a:srgbClr val="211F1F"/>
                </a:solidFill>
                <a:latin typeface="Arial Black"/>
                <a:cs typeface="Arial Black"/>
              </a:rPr>
              <a:t>of  </a:t>
            </a:r>
            <a:r>
              <a:rPr dirty="0" sz="2050" spc="-245">
                <a:solidFill>
                  <a:srgbClr val="211F1F"/>
                </a:solidFill>
                <a:latin typeface="Arial Black"/>
                <a:cs typeface="Arial Black"/>
              </a:rPr>
              <a:t>execution, </a:t>
            </a:r>
            <a:r>
              <a:rPr dirty="0" sz="2050" spc="-215">
                <a:solidFill>
                  <a:srgbClr val="233D97"/>
                </a:solidFill>
                <a:latin typeface="Arial Black"/>
                <a:cs typeface="Arial Black"/>
              </a:rPr>
              <a:t>modules </a:t>
            </a:r>
            <a:r>
              <a:rPr dirty="0" sz="2050" spc="-220">
                <a:solidFill>
                  <a:srgbClr val="233D97"/>
                </a:solidFill>
                <a:latin typeface="Arial Black"/>
                <a:cs typeface="Arial Black"/>
              </a:rPr>
              <a:t>will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not </a:t>
            </a:r>
            <a:r>
              <a:rPr dirty="0" sz="2050" spc="-215">
                <a:solidFill>
                  <a:srgbClr val="233D97"/>
                </a:solidFill>
                <a:latin typeface="Arial Black"/>
                <a:cs typeface="Arial Black"/>
              </a:rPr>
              <a:t>correspond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to </a:t>
            </a:r>
            <a:r>
              <a:rPr dirty="0" sz="2050" spc="-204">
                <a:solidFill>
                  <a:srgbClr val="233D97"/>
                </a:solidFill>
                <a:latin typeface="Arial Black"/>
                <a:cs typeface="Arial Black"/>
              </a:rPr>
              <a:t>steps </a:t>
            </a:r>
            <a:r>
              <a:rPr dirty="0" sz="2050" spc="-180">
                <a:solidFill>
                  <a:srgbClr val="233D97"/>
                </a:solidFill>
                <a:latin typeface="Arial Black"/>
                <a:cs typeface="Arial Black"/>
              </a:rPr>
              <a:t>in </a:t>
            </a:r>
            <a:r>
              <a:rPr dirty="0" sz="2050" spc="-225">
                <a:solidFill>
                  <a:srgbClr val="233D97"/>
                </a:solidFill>
                <a:latin typeface="Arial Black"/>
                <a:cs typeface="Arial Black"/>
              </a:rPr>
              <a:t>the  </a:t>
            </a:r>
            <a:r>
              <a:rPr dirty="0" sz="2050" spc="-265">
                <a:solidFill>
                  <a:srgbClr val="233D97"/>
                </a:solidFill>
                <a:latin typeface="Arial Black"/>
                <a:cs typeface="Arial Black"/>
              </a:rPr>
              <a:t>processing</a:t>
            </a:r>
            <a:r>
              <a:rPr dirty="0" sz="2050" spc="-265">
                <a:solidFill>
                  <a:srgbClr val="211F1F"/>
                </a:solidFill>
                <a:latin typeface="Arial Black"/>
                <a:cs typeface="Arial Black"/>
              </a:rPr>
              <a:t>…we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must abandon </a:t>
            </a:r>
            <a:r>
              <a:rPr dirty="0" sz="2050" spc="-225">
                <a:solidFill>
                  <a:srgbClr val="211F1F"/>
                </a:solidFill>
                <a:latin typeface="Arial Black"/>
                <a:cs typeface="Arial Black"/>
              </a:rPr>
              <a:t>the </a:t>
            </a:r>
            <a:r>
              <a:rPr dirty="0" sz="2050" spc="-200">
                <a:solidFill>
                  <a:srgbClr val="211F1F"/>
                </a:solidFill>
                <a:latin typeface="Arial Black"/>
                <a:cs typeface="Arial Black"/>
              </a:rPr>
              <a:t>assumption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that </a:t>
            </a:r>
            <a:r>
              <a:rPr dirty="0" sz="2050" spc="-235">
                <a:solidFill>
                  <a:srgbClr val="211F1F"/>
                </a:solidFill>
                <a:latin typeface="Arial Black"/>
                <a:cs typeface="Arial Black"/>
              </a:rPr>
              <a:t>a </a:t>
            </a:r>
            <a:r>
              <a:rPr dirty="0" sz="2050" spc="-220">
                <a:solidFill>
                  <a:srgbClr val="211F1F"/>
                </a:solidFill>
                <a:latin typeface="Arial Black"/>
                <a:cs typeface="Arial Black"/>
              </a:rPr>
              <a:t>module </a:t>
            </a:r>
            <a:r>
              <a:rPr dirty="0" sz="2050" spc="-170">
                <a:solidFill>
                  <a:srgbClr val="211F1F"/>
                </a:solidFill>
                <a:latin typeface="Arial Black"/>
                <a:cs typeface="Arial Black"/>
              </a:rPr>
              <a:t>is  </a:t>
            </a:r>
            <a:r>
              <a:rPr dirty="0" sz="2050" spc="-229">
                <a:solidFill>
                  <a:srgbClr val="211F1F"/>
                </a:solidFill>
                <a:latin typeface="Arial Black"/>
                <a:cs typeface="Arial Black"/>
              </a:rPr>
              <a:t>one </a:t>
            </a:r>
            <a:r>
              <a:rPr dirty="0" sz="2050" spc="-204">
                <a:solidFill>
                  <a:srgbClr val="211F1F"/>
                </a:solidFill>
                <a:latin typeface="Arial Black"/>
                <a:cs typeface="Arial Black"/>
              </a:rPr>
              <a:t>or </a:t>
            </a:r>
            <a:r>
              <a:rPr dirty="0" sz="2050" spc="-240">
                <a:solidFill>
                  <a:srgbClr val="211F1F"/>
                </a:solidFill>
                <a:latin typeface="Arial Black"/>
                <a:cs typeface="Arial Black"/>
              </a:rPr>
              <a:t>more </a:t>
            </a:r>
            <a:r>
              <a:rPr dirty="0" sz="2050" spc="-210">
                <a:solidFill>
                  <a:srgbClr val="211F1F"/>
                </a:solidFill>
                <a:latin typeface="Arial Black"/>
                <a:cs typeface="Arial Black"/>
              </a:rPr>
              <a:t>subroutines, and instead </a:t>
            </a:r>
            <a:r>
              <a:rPr dirty="0" sz="2050" spc="-229">
                <a:solidFill>
                  <a:srgbClr val="233D97"/>
                </a:solidFill>
                <a:latin typeface="Arial Black"/>
                <a:cs typeface="Arial Black"/>
              </a:rPr>
              <a:t>allow </a:t>
            </a:r>
            <a:r>
              <a:rPr dirty="0" sz="2050" spc="-204">
                <a:solidFill>
                  <a:srgbClr val="233D97"/>
                </a:solidFill>
                <a:latin typeface="Arial Black"/>
                <a:cs typeface="Arial Black"/>
              </a:rPr>
              <a:t>subroutines </a:t>
            </a:r>
            <a:r>
              <a:rPr dirty="0" sz="2050" spc="-210">
                <a:solidFill>
                  <a:srgbClr val="233D97"/>
                </a:solidFill>
                <a:latin typeface="Arial Black"/>
                <a:cs typeface="Arial Black"/>
              </a:rPr>
              <a:t>and  </a:t>
            </a:r>
            <a:r>
              <a:rPr dirty="0" sz="2050" spc="-215">
                <a:solidFill>
                  <a:srgbClr val="233D97"/>
                </a:solidFill>
                <a:latin typeface="Arial Black"/>
                <a:cs typeface="Arial Black"/>
              </a:rPr>
              <a:t>programs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to </a:t>
            </a:r>
            <a:r>
              <a:rPr dirty="0" sz="2050" spc="-240">
                <a:solidFill>
                  <a:srgbClr val="233D97"/>
                </a:solidFill>
                <a:latin typeface="Arial Black"/>
                <a:cs typeface="Arial Black"/>
              </a:rPr>
              <a:t>be </a:t>
            </a:r>
            <a:r>
              <a:rPr dirty="0" sz="2050" spc="-220">
                <a:solidFill>
                  <a:srgbClr val="233D97"/>
                </a:solidFill>
                <a:latin typeface="Arial Black"/>
                <a:cs typeface="Arial Black"/>
              </a:rPr>
              <a:t>assembled </a:t>
            </a:r>
            <a:r>
              <a:rPr dirty="0" sz="2050" spc="-210">
                <a:solidFill>
                  <a:srgbClr val="233D97"/>
                </a:solidFill>
                <a:latin typeface="Arial Black"/>
                <a:cs typeface="Arial Black"/>
              </a:rPr>
              <a:t>collections </a:t>
            </a:r>
            <a:r>
              <a:rPr dirty="0" sz="2050" spc="-145">
                <a:solidFill>
                  <a:srgbClr val="233D97"/>
                </a:solidFill>
                <a:latin typeface="Arial Black"/>
                <a:cs typeface="Arial Black"/>
              </a:rPr>
              <a:t>of </a:t>
            </a:r>
            <a:r>
              <a:rPr dirty="0" sz="2050" spc="-240">
                <a:solidFill>
                  <a:srgbClr val="233D97"/>
                </a:solidFill>
                <a:latin typeface="Arial Black"/>
                <a:cs typeface="Arial Black"/>
              </a:rPr>
              <a:t>code </a:t>
            </a:r>
            <a:r>
              <a:rPr dirty="0" sz="2050" spc="-195">
                <a:solidFill>
                  <a:srgbClr val="233D97"/>
                </a:solidFill>
                <a:latin typeface="Arial Black"/>
                <a:cs typeface="Arial Black"/>
              </a:rPr>
              <a:t>from </a:t>
            </a:r>
            <a:r>
              <a:rPr dirty="0" sz="2050" spc="-204">
                <a:solidFill>
                  <a:srgbClr val="233D97"/>
                </a:solidFill>
                <a:latin typeface="Arial Black"/>
                <a:cs typeface="Arial Black"/>
              </a:rPr>
              <a:t>various  </a:t>
            </a:r>
            <a:r>
              <a:rPr dirty="0" sz="2050" spc="-200">
                <a:solidFill>
                  <a:srgbClr val="233D97"/>
                </a:solidFill>
                <a:latin typeface="Arial Black"/>
                <a:cs typeface="Arial Black"/>
              </a:rPr>
              <a:t>modules</a:t>
            </a:r>
            <a:r>
              <a:rPr dirty="0" sz="2050" spc="-200">
                <a:solidFill>
                  <a:srgbClr val="211F1F"/>
                </a:solidFill>
                <a:latin typeface="Arial Black"/>
                <a:cs typeface="Arial Black"/>
              </a:rPr>
              <a:t>.</a:t>
            </a:r>
            <a:endParaRPr sz="205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4188" y="1065847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47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4188" y="6394063"/>
            <a:ext cx="3766185" cy="0"/>
          </a:xfrm>
          <a:custGeom>
            <a:avLst/>
            <a:gdLst/>
            <a:ahLst/>
            <a:cxnLst/>
            <a:rect l="l" t="t" r="r" b="b"/>
            <a:pathLst>
              <a:path w="3766184" h="0">
                <a:moveTo>
                  <a:pt x="0" y="0"/>
                </a:moveTo>
                <a:lnTo>
                  <a:pt x="3766047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3852" y="3019055"/>
            <a:ext cx="7969250" cy="20307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800"/>
              </a:lnSpc>
              <a:spcBef>
                <a:spcPts val="90"/>
              </a:spcBef>
            </a:pPr>
            <a:r>
              <a:rPr dirty="0" sz="4350" spc="-605">
                <a:solidFill>
                  <a:srgbClr val="04243B"/>
                </a:solidFill>
                <a:latin typeface="Times New Roman"/>
                <a:cs typeface="Times New Roman"/>
              </a:rPr>
              <a:t>The </a:t>
            </a:r>
            <a:r>
              <a:rPr dirty="0" sz="4350" spc="-254">
                <a:solidFill>
                  <a:srgbClr val="04243B"/>
                </a:solidFill>
                <a:latin typeface="Times New Roman"/>
                <a:cs typeface="Times New Roman"/>
              </a:rPr>
              <a:t>fundamental </a:t>
            </a:r>
            <a:r>
              <a:rPr dirty="0" sz="4350" spc="-365">
                <a:solidFill>
                  <a:srgbClr val="04243B"/>
                </a:solidFill>
                <a:latin typeface="Times New Roman"/>
                <a:cs typeface="Times New Roman"/>
              </a:rPr>
              <a:t>ways </a:t>
            </a:r>
            <a:r>
              <a:rPr dirty="0" sz="4350" spc="-450">
                <a:solidFill>
                  <a:srgbClr val="04243B"/>
                </a:solidFill>
                <a:latin typeface="Times New Roman"/>
                <a:cs typeface="Times New Roman"/>
              </a:rPr>
              <a:t>in </a:t>
            </a:r>
            <a:r>
              <a:rPr dirty="0" sz="4350" spc="-430">
                <a:solidFill>
                  <a:srgbClr val="04243B"/>
                </a:solidFill>
                <a:latin typeface="Times New Roman"/>
                <a:cs typeface="Times New Roman"/>
              </a:rPr>
              <a:t>which </a:t>
            </a:r>
            <a:r>
              <a:rPr dirty="0" sz="4350" spc="-470">
                <a:solidFill>
                  <a:srgbClr val="04243B"/>
                </a:solidFill>
                <a:latin typeface="Times New Roman"/>
                <a:cs typeface="Times New Roman"/>
              </a:rPr>
              <a:t>we </a:t>
            </a:r>
            <a:r>
              <a:rPr dirty="0" sz="4350" spc="-375">
                <a:solidFill>
                  <a:srgbClr val="04243B"/>
                </a:solidFill>
                <a:latin typeface="Times New Roman"/>
                <a:cs typeface="Times New Roman"/>
              </a:rPr>
              <a:t>design  modules</a:t>
            </a:r>
            <a:r>
              <a:rPr dirty="0" sz="4350" spc="-415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195">
                <a:solidFill>
                  <a:srgbClr val="04243B"/>
                </a:solidFill>
                <a:latin typeface="Times New Roman"/>
                <a:cs typeface="Times New Roman"/>
              </a:rPr>
              <a:t>effectively</a:t>
            </a:r>
            <a:r>
              <a:rPr dirty="0" sz="4350" spc="-415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180">
                <a:solidFill>
                  <a:srgbClr val="233D97"/>
                </a:solidFill>
                <a:latin typeface="Times New Roman"/>
                <a:cs typeface="Times New Roman"/>
              </a:rPr>
              <a:t>has</a:t>
            </a:r>
            <a:r>
              <a:rPr dirty="0" sz="4350" spc="-415">
                <a:solidFill>
                  <a:srgbClr val="233D97"/>
                </a:solidFill>
                <a:latin typeface="Times New Roman"/>
                <a:cs typeface="Times New Roman"/>
              </a:rPr>
              <a:t> </a:t>
            </a:r>
            <a:r>
              <a:rPr dirty="0" sz="4350" spc="-165">
                <a:solidFill>
                  <a:srgbClr val="233D97"/>
                </a:solidFill>
                <a:latin typeface="Times New Roman"/>
                <a:cs typeface="Times New Roman"/>
              </a:rPr>
              <a:t>not</a:t>
            </a:r>
            <a:r>
              <a:rPr dirty="0" sz="4350" spc="-409">
                <a:solidFill>
                  <a:srgbClr val="233D97"/>
                </a:solidFill>
                <a:latin typeface="Times New Roman"/>
                <a:cs typeface="Times New Roman"/>
              </a:rPr>
              <a:t> </a:t>
            </a:r>
            <a:r>
              <a:rPr dirty="0" sz="4350" spc="-345">
                <a:solidFill>
                  <a:srgbClr val="233D97"/>
                </a:solidFill>
                <a:latin typeface="Times New Roman"/>
                <a:cs typeface="Times New Roman"/>
              </a:rPr>
              <a:t>changed</a:t>
            </a:r>
            <a:r>
              <a:rPr dirty="0" sz="4350" spc="-415">
                <a:solidFill>
                  <a:srgbClr val="233D97"/>
                </a:solidFill>
                <a:latin typeface="Times New Roman"/>
                <a:cs typeface="Times New Roman"/>
              </a:rPr>
              <a:t> </a:t>
            </a:r>
            <a:r>
              <a:rPr dirty="0" sz="4350" spc="-450">
                <a:solidFill>
                  <a:srgbClr val="04243B"/>
                </a:solidFill>
                <a:latin typeface="Times New Roman"/>
                <a:cs typeface="Times New Roman"/>
              </a:rPr>
              <a:t>in</a:t>
            </a:r>
            <a:r>
              <a:rPr dirty="0" sz="4350" spc="-415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125">
                <a:solidFill>
                  <a:srgbClr val="04243B"/>
                </a:solidFill>
                <a:latin typeface="Times New Roman"/>
                <a:cs typeface="Times New Roman"/>
              </a:rPr>
              <a:t>the  </a:t>
            </a:r>
            <a:r>
              <a:rPr dirty="0" sz="4350" spc="120">
                <a:solidFill>
                  <a:srgbClr val="04243B"/>
                </a:solidFill>
                <a:latin typeface="Times New Roman"/>
                <a:cs typeface="Times New Roman"/>
              </a:rPr>
              <a:t>last</a:t>
            </a:r>
            <a:r>
              <a:rPr dirty="0" sz="4350" spc="-350">
                <a:solidFill>
                  <a:srgbClr val="04243B"/>
                </a:solidFill>
                <a:latin typeface="Times New Roman"/>
                <a:cs typeface="Times New Roman"/>
              </a:rPr>
              <a:t> </a:t>
            </a:r>
            <a:r>
              <a:rPr dirty="0" sz="4350" spc="-475">
                <a:solidFill>
                  <a:srgbClr val="04243B"/>
                </a:solidFill>
                <a:latin typeface="Times New Roman"/>
                <a:cs typeface="Times New Roman"/>
              </a:rPr>
              <a:t>50 </a:t>
            </a:r>
            <a:r>
              <a:rPr dirty="0" sz="4350" spc="-175">
                <a:solidFill>
                  <a:srgbClr val="04243B"/>
                </a:solidFill>
                <a:latin typeface="Times New Roman"/>
                <a:cs typeface="Times New Roman"/>
              </a:rPr>
              <a:t>years.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4980" y="2412033"/>
            <a:ext cx="1798320" cy="199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0" spc="-130">
                <a:solidFill>
                  <a:srgbClr val="04243B"/>
                </a:solidFill>
                <a:latin typeface="Arial Black"/>
                <a:cs typeface="Arial Black"/>
              </a:rPr>
              <a:t>Decomposition</a:t>
            </a:r>
            <a:r>
              <a:rPr dirty="0" sz="1150" spc="-120">
                <a:solidFill>
                  <a:srgbClr val="04243B"/>
                </a:solidFill>
                <a:latin typeface="Arial Black"/>
                <a:cs typeface="Arial Black"/>
              </a:rPr>
              <a:t> </a:t>
            </a:r>
            <a:r>
              <a:rPr dirty="0" sz="1150" spc="-140">
                <a:solidFill>
                  <a:srgbClr val="04243B"/>
                </a:solidFill>
                <a:latin typeface="Arial Black"/>
                <a:cs typeface="Arial Black"/>
              </a:rPr>
              <a:t>Techniques</a:t>
            </a:r>
            <a:endParaRPr sz="115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1597" y="2871718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 h="0">
                <a:moveTo>
                  <a:pt x="0" y="0"/>
                </a:moveTo>
                <a:lnTo>
                  <a:pt x="864031" y="0"/>
                </a:lnTo>
              </a:path>
            </a:pathLst>
          </a:custGeom>
          <a:ln w="44551">
            <a:solidFill>
              <a:srgbClr val="233D9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" y="1343114"/>
            <a:ext cx="597776" cy="544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72736" y="1343114"/>
            <a:ext cx="4170517" cy="486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4338" y="1343114"/>
            <a:ext cx="4359061" cy="2534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77100" y="2304364"/>
            <a:ext cx="204536" cy="4480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9906" y="2928091"/>
            <a:ext cx="1396108" cy="38571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22029" y="3868536"/>
            <a:ext cx="2071370" cy="591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04401" y="5459369"/>
            <a:ext cx="1388999" cy="1325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366214" y="4450979"/>
            <a:ext cx="1327185" cy="1004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34338" y="5455051"/>
            <a:ext cx="2978947" cy="13301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72736" y="6202786"/>
            <a:ext cx="4170517" cy="5824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5696" y="6447358"/>
            <a:ext cx="26436" cy="171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1553" y="6491554"/>
            <a:ext cx="132973" cy="1296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1653" y="6491554"/>
            <a:ext cx="115967" cy="1295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7238" y="6447358"/>
            <a:ext cx="116729" cy="1709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3497" y="6447358"/>
            <a:ext cx="194404" cy="1710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7807" y="6464243"/>
            <a:ext cx="69776" cy="1538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381" y="6596237"/>
            <a:ext cx="22282" cy="22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0617" y="1189463"/>
            <a:ext cx="1830253" cy="3733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0617" y="1560103"/>
            <a:ext cx="196554" cy="253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9338" y="1560103"/>
            <a:ext cx="201533" cy="7442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7172" y="1489097"/>
            <a:ext cx="1432172" cy="3240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0617" y="1813194"/>
            <a:ext cx="1641622" cy="11148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7172" y="1813194"/>
            <a:ext cx="1432172" cy="1371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7172" y="1813194"/>
            <a:ext cx="208081" cy="1329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8823" y="1813194"/>
            <a:ext cx="207407" cy="1371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3497" y="1813194"/>
            <a:ext cx="43958" cy="1329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62605" y="1813194"/>
            <a:ext cx="47815" cy="1329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14847" y="1813194"/>
            <a:ext cx="102159" cy="1322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49561" y="1813194"/>
            <a:ext cx="246208" cy="13295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35256" y="1813194"/>
            <a:ext cx="50429" cy="1329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36740" y="1813194"/>
            <a:ext cx="45232" cy="1329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55584" y="1813194"/>
            <a:ext cx="93753" cy="1329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78635" y="1287106"/>
            <a:ext cx="1509395" cy="142494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 marR="5080">
              <a:lnSpc>
                <a:spcPts val="4910"/>
              </a:lnSpc>
              <a:spcBef>
                <a:spcPts val="1255"/>
              </a:spcBef>
            </a:pPr>
            <a:r>
              <a:rPr dirty="0" sz="5050" spc="-1275">
                <a:solidFill>
                  <a:srgbClr val="FFFFFF"/>
                </a:solidFill>
                <a:latin typeface="Times New Roman"/>
                <a:cs typeface="Times New Roman"/>
              </a:rPr>
              <a:t>DOMAIN  </a:t>
            </a:r>
            <a:r>
              <a:rPr dirty="0" sz="5050" spc="-1555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endParaRPr sz="5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97467" y="3688887"/>
            <a:ext cx="2424562" cy="37324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97467" y="4059463"/>
            <a:ext cx="177256" cy="2806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32231" y="4059463"/>
            <a:ext cx="189798" cy="2806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74724" y="3989557"/>
            <a:ext cx="2057506" cy="35058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74084" y="4340153"/>
            <a:ext cx="792129" cy="111489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97467" y="4803800"/>
            <a:ext cx="2379283" cy="65125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97467" y="4340153"/>
            <a:ext cx="2424562" cy="46364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74724" y="4340153"/>
            <a:ext cx="2057506" cy="11062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27297" y="4340153"/>
            <a:ext cx="186126" cy="1053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55332" y="4340153"/>
            <a:ext cx="203042" cy="10986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04308" y="4340153"/>
            <a:ext cx="50413" cy="1053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265852" y="4340153"/>
            <a:ext cx="50413" cy="1053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367320" y="4340153"/>
            <a:ext cx="45247" cy="10535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94907" y="4340153"/>
            <a:ext cx="85650" cy="10535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33136" y="4340153"/>
            <a:ext cx="50413" cy="1053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31632" y="4340153"/>
            <a:ext cx="203042" cy="10986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67700" y="4340153"/>
            <a:ext cx="246202" cy="1053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53404" y="4340153"/>
            <a:ext cx="178826" cy="10535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353616" y="3787570"/>
            <a:ext cx="2847975" cy="145224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 marR="5080">
              <a:lnSpc>
                <a:spcPts val="5130"/>
              </a:lnSpc>
              <a:spcBef>
                <a:spcPts val="1080"/>
              </a:spcBef>
            </a:pPr>
            <a:r>
              <a:rPr dirty="0" sz="5050" spc="-1365">
                <a:solidFill>
                  <a:srgbClr val="FFFFFF"/>
                </a:solidFill>
                <a:latin typeface="Times New Roman"/>
                <a:cs typeface="Times New Roman"/>
              </a:rPr>
              <a:t>TECHNICAL </a:t>
            </a:r>
            <a:r>
              <a:rPr dirty="0" sz="5050" spc="-12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5050" spc="-1355">
                <a:solidFill>
                  <a:srgbClr val="FFFFFF"/>
                </a:solidFill>
                <a:latin typeface="Times New Roman"/>
                <a:cs typeface="Times New Roman"/>
              </a:rPr>
              <a:t>ARCHITECTURE</a:t>
            </a:r>
            <a:endParaRPr sz="5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8922" y="1008658"/>
            <a:ext cx="1893570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305"/>
              <a:t>logistics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510225"/>
            <a:ext cx="9058910" cy="3317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1160" marR="707390" indent="-378460">
              <a:lnSpc>
                <a:spcPct val="109600"/>
              </a:lnSpc>
              <a:spcBef>
                <a:spcPts val="95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55">
                <a:solidFill>
                  <a:srgbClr val="211F1F"/>
                </a:solidFill>
                <a:latin typeface="Times New Roman"/>
                <a:cs typeface="Times New Roman"/>
              </a:rPr>
              <a:t>Visual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content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25">
                <a:solidFill>
                  <a:srgbClr val="211F1F"/>
                </a:solidFill>
                <a:latin typeface="Times New Roman"/>
                <a:cs typeface="Times New Roman"/>
              </a:rPr>
              <a:t>will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0">
                <a:solidFill>
                  <a:srgbClr val="211F1F"/>
                </a:solidFill>
                <a:latin typeface="Times New Roman"/>
                <a:cs typeface="Times New Roman"/>
              </a:rPr>
              <a:t>be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5">
                <a:solidFill>
                  <a:srgbClr val="211F1F"/>
                </a:solidFill>
                <a:latin typeface="Times New Roman"/>
                <a:cs typeface="Times New Roman"/>
              </a:rPr>
              <a:t>delivered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0">
                <a:solidFill>
                  <a:srgbClr val="211F1F"/>
                </a:solidFill>
                <a:latin typeface="Times New Roman"/>
                <a:cs typeface="Times New Roman"/>
              </a:rPr>
              <a:t>via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40">
                <a:solidFill>
                  <a:srgbClr val="211F1F"/>
                </a:solidFill>
                <a:latin typeface="Times New Roman"/>
                <a:cs typeface="Times New Roman"/>
              </a:rPr>
              <a:t>ON24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0">
                <a:solidFill>
                  <a:srgbClr val="211F1F"/>
                </a:solidFill>
                <a:latin typeface="Times New Roman"/>
                <a:cs typeface="Times New Roman"/>
              </a:rPr>
              <a:t>platform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(what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25">
                <a:solidFill>
                  <a:srgbClr val="211F1F"/>
                </a:solidFill>
                <a:latin typeface="Times New Roman"/>
                <a:cs typeface="Times New Roman"/>
              </a:rPr>
              <a:t>you’re  </a:t>
            </a:r>
            <a:r>
              <a:rPr dirty="0" sz="2100" spc="114">
                <a:solidFill>
                  <a:srgbClr val="211F1F"/>
                </a:solidFill>
                <a:latin typeface="Times New Roman"/>
                <a:cs typeface="Times New Roman"/>
              </a:rPr>
              <a:t>seeing).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You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can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75">
                <a:solidFill>
                  <a:srgbClr val="211F1F"/>
                </a:solidFill>
                <a:latin typeface="Times New Roman"/>
                <a:cs typeface="Times New Roman"/>
              </a:rPr>
              <a:t>ask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0">
                <a:solidFill>
                  <a:srgbClr val="211F1F"/>
                </a:solidFill>
                <a:latin typeface="Times New Roman"/>
                <a:cs typeface="Times New Roman"/>
              </a:rPr>
              <a:t>questions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45">
                <a:solidFill>
                  <a:srgbClr val="211F1F"/>
                </a:solidFill>
                <a:latin typeface="Times New Roman"/>
                <a:cs typeface="Times New Roman"/>
              </a:rPr>
              <a:t>in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40">
                <a:solidFill>
                  <a:srgbClr val="211F1F"/>
                </a:solidFill>
                <a:latin typeface="Times New Roman"/>
                <a:cs typeface="Times New Roman"/>
              </a:rPr>
              <a:t>ON24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5">
                <a:solidFill>
                  <a:srgbClr val="211F1F"/>
                </a:solidFill>
                <a:latin typeface="Times New Roman"/>
                <a:cs typeface="Times New Roman"/>
              </a:rPr>
              <a:t>Group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5">
                <a:solidFill>
                  <a:srgbClr val="211F1F"/>
                </a:solidFill>
                <a:latin typeface="Times New Roman"/>
                <a:cs typeface="Times New Roman"/>
              </a:rPr>
              <a:t>Chat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80">
                <a:solidFill>
                  <a:srgbClr val="211F1F"/>
                </a:solidFill>
                <a:latin typeface="Times New Roman"/>
                <a:cs typeface="Times New Roman"/>
              </a:rPr>
              <a:t>or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190">
                <a:solidFill>
                  <a:srgbClr val="211F1F"/>
                </a:solidFill>
                <a:latin typeface="Times New Roman"/>
                <a:cs typeface="Times New Roman"/>
              </a:rPr>
              <a:t>Q&amp;A</a:t>
            </a:r>
            <a:r>
              <a:rPr dirty="0" sz="2100" spc="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0">
                <a:solidFill>
                  <a:srgbClr val="211F1F"/>
                </a:solidFill>
                <a:latin typeface="Times New Roman"/>
                <a:cs typeface="Times New Roman"/>
              </a:rPr>
              <a:t>Panel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70">
                <a:solidFill>
                  <a:srgbClr val="211F1F"/>
                </a:solidFill>
                <a:latin typeface="Times New Roman"/>
                <a:cs typeface="Times New Roman"/>
              </a:rPr>
              <a:t>(preferred).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33D97"/>
              </a:buClr>
              <a:buFont typeface="Trebuchet MS"/>
              <a:buChar char="■"/>
            </a:pPr>
            <a:endParaRPr sz="225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130">
                <a:solidFill>
                  <a:srgbClr val="211F1F"/>
                </a:solidFill>
                <a:latin typeface="Times New Roman"/>
                <a:cs typeface="Times New Roman"/>
              </a:rPr>
              <a:t>Questions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-25">
                <a:solidFill>
                  <a:srgbClr val="211F1F"/>
                </a:solidFill>
                <a:latin typeface="Times New Roman"/>
                <a:cs typeface="Times New Roman"/>
              </a:rPr>
              <a:t>will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60">
                <a:solidFill>
                  <a:srgbClr val="211F1F"/>
                </a:solidFill>
                <a:latin typeface="Times New Roman"/>
                <a:cs typeface="Times New Roman"/>
              </a:rPr>
              <a:t>be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answered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0">
                <a:solidFill>
                  <a:srgbClr val="211F1F"/>
                </a:solidFill>
                <a:latin typeface="Times New Roman"/>
                <a:cs typeface="Times New Roman"/>
              </a:rPr>
              <a:t>via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0">
                <a:solidFill>
                  <a:srgbClr val="211F1F"/>
                </a:solidFill>
                <a:latin typeface="Times New Roman"/>
                <a:cs typeface="Times New Roman"/>
              </a:rPr>
              <a:t>audio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channel.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125">
                <a:solidFill>
                  <a:srgbClr val="211F1F"/>
                </a:solidFill>
                <a:latin typeface="Times New Roman"/>
                <a:cs typeface="Times New Roman"/>
              </a:rPr>
              <a:t>I’ll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75">
                <a:solidFill>
                  <a:srgbClr val="211F1F"/>
                </a:solidFill>
                <a:latin typeface="Times New Roman"/>
                <a:cs typeface="Times New Roman"/>
              </a:rPr>
              <a:t>ask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0">
                <a:solidFill>
                  <a:srgbClr val="211F1F"/>
                </a:solidFill>
                <a:latin typeface="Times New Roman"/>
                <a:cs typeface="Times New Roman"/>
              </a:rPr>
              <a:t>questions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0">
                <a:solidFill>
                  <a:srgbClr val="211F1F"/>
                </a:solidFill>
                <a:latin typeface="Times New Roman"/>
                <a:cs typeface="Times New Roman"/>
              </a:rPr>
              <a:t>via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the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0">
                <a:solidFill>
                  <a:srgbClr val="211F1F"/>
                </a:solidFill>
                <a:latin typeface="Times New Roman"/>
                <a:cs typeface="Times New Roman"/>
              </a:rPr>
              <a:t>audio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05">
                <a:solidFill>
                  <a:srgbClr val="211F1F"/>
                </a:solidFill>
                <a:latin typeface="Times New Roman"/>
                <a:cs typeface="Times New Roman"/>
              </a:rPr>
              <a:t>channel,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you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85">
                <a:solidFill>
                  <a:srgbClr val="211F1F"/>
                </a:solidFill>
                <a:latin typeface="Times New Roman"/>
                <a:cs typeface="Times New Roman"/>
              </a:rPr>
              <a:t>can</a:t>
            </a:r>
            <a:r>
              <a:rPr dirty="0" sz="2100" spc="-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55">
                <a:solidFill>
                  <a:srgbClr val="211F1F"/>
                </a:solidFill>
                <a:latin typeface="Times New Roman"/>
                <a:cs typeface="Times New Roman"/>
              </a:rPr>
              <a:t>answer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0">
                <a:solidFill>
                  <a:srgbClr val="211F1F"/>
                </a:solidFill>
                <a:latin typeface="Times New Roman"/>
                <a:cs typeface="Times New Roman"/>
              </a:rPr>
              <a:t>via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65">
                <a:solidFill>
                  <a:srgbClr val="211F1F"/>
                </a:solidFill>
                <a:latin typeface="Times New Roman"/>
                <a:cs typeface="Times New Roman"/>
              </a:rPr>
              <a:t>Group</a:t>
            </a:r>
            <a:r>
              <a:rPr dirty="0" sz="210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90">
                <a:solidFill>
                  <a:srgbClr val="211F1F"/>
                </a:solidFill>
                <a:latin typeface="Times New Roman"/>
                <a:cs typeface="Times New Roman"/>
              </a:rPr>
              <a:t>Chat.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33D97"/>
              </a:buClr>
              <a:buFont typeface="Trebuchet MS"/>
              <a:buChar char="■"/>
            </a:pPr>
            <a:endParaRPr sz="220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10">
                <a:solidFill>
                  <a:srgbClr val="211F1F"/>
                </a:solidFill>
                <a:latin typeface="Times New Roman"/>
                <a:cs typeface="Times New Roman"/>
              </a:rPr>
              <a:t>We </a:t>
            </a:r>
            <a:r>
              <a:rPr dirty="0" sz="2100" spc="-25">
                <a:solidFill>
                  <a:srgbClr val="211F1F"/>
                </a:solidFill>
                <a:latin typeface="Times New Roman"/>
                <a:cs typeface="Times New Roman"/>
              </a:rPr>
              <a:t>will </a:t>
            </a:r>
            <a:r>
              <a:rPr dirty="0" sz="2100" spc="135">
                <a:solidFill>
                  <a:srgbClr val="211F1F"/>
                </a:solidFill>
                <a:latin typeface="Times New Roman"/>
                <a:cs typeface="Times New Roman"/>
              </a:rPr>
              <a:t>take </a:t>
            </a:r>
            <a:r>
              <a:rPr dirty="0" sz="2100" spc="25">
                <a:solidFill>
                  <a:srgbClr val="211F1F"/>
                </a:solidFill>
                <a:latin typeface="Times New Roman"/>
                <a:cs typeface="Times New Roman"/>
              </a:rPr>
              <a:t>fairly </a:t>
            </a:r>
            <a:r>
              <a:rPr dirty="0" sz="2100" spc="120">
                <a:solidFill>
                  <a:srgbClr val="211F1F"/>
                </a:solidFill>
                <a:latin typeface="Times New Roman"/>
                <a:cs typeface="Times New Roman"/>
              </a:rPr>
              <a:t>frequent</a:t>
            </a:r>
            <a:r>
              <a:rPr dirty="0" sz="2100" spc="-175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breaks.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" y="1343114"/>
            <a:ext cx="597776" cy="5442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72736" y="1343114"/>
            <a:ext cx="4366122" cy="46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29974" y="1343114"/>
            <a:ext cx="4163425" cy="331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77100" y="2304364"/>
            <a:ext cx="204536" cy="4480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9906" y="3566662"/>
            <a:ext cx="1396108" cy="32185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04471" y="4646614"/>
            <a:ext cx="1188928" cy="2138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29974" y="5270479"/>
            <a:ext cx="2983382" cy="1514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2736" y="6007150"/>
            <a:ext cx="4366122" cy="7780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5696" y="6447358"/>
            <a:ext cx="26436" cy="171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1553" y="6491554"/>
            <a:ext cx="132973" cy="1296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1653" y="6491554"/>
            <a:ext cx="115967" cy="1295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7238" y="6447358"/>
            <a:ext cx="116729" cy="1709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3497" y="6447358"/>
            <a:ext cx="194404" cy="1710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807" y="6464243"/>
            <a:ext cx="69776" cy="1538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7381" y="6596237"/>
            <a:ext cx="22282" cy="22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55079" y="4567427"/>
            <a:ext cx="3197351" cy="7040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37157" y="4461406"/>
            <a:ext cx="3033395" cy="8007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050" spc="-1290">
                <a:solidFill>
                  <a:srgbClr val="FFFFFF"/>
                </a:solidFill>
                <a:latin typeface="Times New Roman"/>
                <a:cs typeface="Times New Roman"/>
              </a:rPr>
              <a:t>MICROSERVICES</a:t>
            </a:r>
            <a:endParaRPr sz="5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0617" y="1189463"/>
            <a:ext cx="1830253" cy="3733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0617" y="1560103"/>
            <a:ext cx="196554" cy="2530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9338" y="1560103"/>
            <a:ext cx="201533" cy="3742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46203" y="1931669"/>
            <a:ext cx="104668" cy="372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7172" y="1489097"/>
            <a:ext cx="1432172" cy="3240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44700" y="2304364"/>
            <a:ext cx="201503" cy="6237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0617" y="2304364"/>
            <a:ext cx="196554" cy="147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0617" y="1813194"/>
            <a:ext cx="1725585" cy="49116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7172" y="1813194"/>
            <a:ext cx="1432172" cy="1371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7172" y="1813194"/>
            <a:ext cx="208081" cy="1329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8823" y="1813194"/>
            <a:ext cx="207407" cy="1371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3497" y="1813194"/>
            <a:ext cx="43958" cy="13295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62605" y="1813194"/>
            <a:ext cx="47815" cy="13295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14847" y="1813194"/>
            <a:ext cx="102159" cy="1322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49561" y="1813194"/>
            <a:ext cx="246208" cy="13295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35256" y="1813194"/>
            <a:ext cx="50429" cy="13295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36740" y="1813194"/>
            <a:ext cx="45232" cy="1329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55584" y="1813194"/>
            <a:ext cx="93753" cy="13295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7172" y="2117323"/>
            <a:ext cx="1327522" cy="3344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0617" y="2451765"/>
            <a:ext cx="1688774" cy="111490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17172" y="2451765"/>
            <a:ext cx="1327522" cy="11778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7172" y="2451765"/>
            <a:ext cx="208072" cy="1176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2680" y="2451765"/>
            <a:ext cx="50410" cy="1176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24545" y="2451765"/>
            <a:ext cx="59446" cy="11769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7188" y="2451765"/>
            <a:ext cx="50410" cy="1176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79487" y="2451765"/>
            <a:ext cx="118517" cy="1176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9038" y="2451765"/>
            <a:ext cx="186124" cy="1176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31584" y="2451765"/>
            <a:ext cx="45232" cy="1176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55252" y="2451765"/>
            <a:ext cx="89447" cy="1176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78635" y="1287106"/>
            <a:ext cx="1509395" cy="2059305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algn="just" marL="12700" marR="5080">
              <a:lnSpc>
                <a:spcPct val="81800"/>
              </a:lnSpc>
              <a:spcBef>
                <a:spcPts val="1240"/>
              </a:spcBef>
            </a:pPr>
            <a:r>
              <a:rPr dirty="0" sz="5050" spc="-1275">
                <a:solidFill>
                  <a:srgbClr val="FFFFFF"/>
                </a:solidFill>
                <a:latin typeface="Times New Roman"/>
                <a:cs typeface="Times New Roman"/>
              </a:rPr>
              <a:t>DOMAIN  </a:t>
            </a:r>
            <a:r>
              <a:rPr dirty="0" sz="5050" spc="-1370">
                <a:solidFill>
                  <a:srgbClr val="FFFFFF"/>
                </a:solidFill>
                <a:latin typeface="Times New Roman"/>
                <a:cs typeface="Times New Roman"/>
              </a:rPr>
              <a:t>DRIVEN </a:t>
            </a:r>
            <a:r>
              <a:rPr dirty="0" sz="5050" spc="-12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5050" spc="-1325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endParaRPr sz="5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5"/>
              <a:t> </a:t>
            </a:r>
            <a:r>
              <a:rPr dirty="0" spc="-114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6175"/>
            <a:ext cx="6616065" cy="40513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0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Class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211F1F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90" b="1">
                <a:solidFill>
                  <a:srgbClr val="211F1F"/>
                </a:solidFill>
                <a:latin typeface="Arial"/>
                <a:cs typeface="Arial"/>
              </a:rPr>
              <a:t>Why </a:t>
            </a:r>
            <a:r>
              <a:rPr dirty="0" sz="1800" spc="-85" b="1">
                <a:solidFill>
                  <a:srgbClr val="211F1F"/>
                </a:solidFill>
                <a:latin typeface="Arial"/>
                <a:cs typeface="Arial"/>
              </a:rPr>
              <a:t>do </a:t>
            </a:r>
            <a:r>
              <a:rPr dirty="0" sz="1800" spc="-60" b="1">
                <a:solidFill>
                  <a:srgbClr val="211F1F"/>
                </a:solidFill>
                <a:latin typeface="Arial"/>
                <a:cs typeface="Arial"/>
              </a:rPr>
              <a:t>we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need</a:t>
            </a:r>
            <a:r>
              <a:rPr dirty="0" sz="1800" spc="1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140" b="1">
                <a:solidFill>
                  <a:srgbClr val="211F1F"/>
                </a:solidFill>
                <a:latin typeface="Arial"/>
                <a:cs typeface="Arial"/>
              </a:rPr>
              <a:t>DDD?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50" b="1">
                <a:solidFill>
                  <a:srgbClr val="211F1F"/>
                </a:solidFill>
                <a:latin typeface="Arial"/>
                <a:cs typeface="Arial"/>
              </a:rPr>
              <a:t>What </a:t>
            </a:r>
            <a:r>
              <a:rPr dirty="0" sz="1800" spc="-45" b="1">
                <a:solidFill>
                  <a:srgbClr val="211F1F"/>
                </a:solidFill>
                <a:latin typeface="Arial"/>
                <a:cs typeface="Arial"/>
              </a:rPr>
              <a:t>is </a:t>
            </a:r>
            <a:r>
              <a:rPr dirty="0" sz="1800" spc="-35" b="1">
                <a:solidFill>
                  <a:srgbClr val="211F1F"/>
                </a:solidFill>
                <a:latin typeface="Arial"/>
                <a:cs typeface="Arial"/>
              </a:rPr>
              <a:t>the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Ubiquitous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Language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why </a:t>
            </a:r>
            <a:r>
              <a:rPr dirty="0" sz="1800" spc="-45" b="1">
                <a:solidFill>
                  <a:srgbClr val="211F1F"/>
                </a:solidFill>
                <a:latin typeface="Arial"/>
                <a:cs typeface="Arial"/>
              </a:rPr>
              <a:t>is </a:t>
            </a:r>
            <a:r>
              <a:rPr dirty="0" sz="1800" spc="5" b="1">
                <a:solidFill>
                  <a:srgbClr val="211F1F"/>
                </a:solidFill>
                <a:latin typeface="Arial"/>
                <a:cs typeface="Arial"/>
              </a:rPr>
              <a:t>it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so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 important?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95" b="1">
                <a:solidFill>
                  <a:srgbClr val="211F1F"/>
                </a:solidFill>
                <a:latin typeface="Arial"/>
                <a:cs typeface="Arial"/>
              </a:rPr>
              <a:t>Open </a:t>
            </a:r>
            <a:r>
              <a:rPr dirty="0" sz="1800" spc="-130" b="1">
                <a:solidFill>
                  <a:srgbClr val="211F1F"/>
                </a:solidFill>
                <a:latin typeface="Arial"/>
                <a:cs typeface="Arial"/>
              </a:rPr>
              <a:t>Q&amp;A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Class</a:t>
            </a:r>
            <a:r>
              <a:rPr dirty="0" sz="1800" spc="8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Discussion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Break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4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5"/>
              <a:t> </a:t>
            </a:r>
            <a:r>
              <a:rPr dirty="0" spc="-114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6175"/>
            <a:ext cx="3669029" cy="40513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0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120" b="1">
                <a:solidFill>
                  <a:srgbClr val="211F1F"/>
                </a:solidFill>
                <a:latin typeface="Arial"/>
                <a:cs typeface="Arial"/>
              </a:rPr>
              <a:t>DDD </a:t>
            </a:r>
            <a:r>
              <a:rPr dirty="0" sz="1800" spc="5" b="1">
                <a:solidFill>
                  <a:srgbClr val="211F1F"/>
                </a:solidFill>
                <a:latin typeface="Arial"/>
                <a:cs typeface="Arial"/>
              </a:rPr>
              <a:t>101: </a:t>
            </a:r>
            <a:r>
              <a:rPr dirty="0" sz="1800" spc="-40" b="1">
                <a:solidFill>
                  <a:srgbClr val="211F1F"/>
                </a:solidFill>
                <a:latin typeface="Arial"/>
                <a:cs typeface="Arial"/>
              </a:rPr>
              <a:t>Strategic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95" b="1">
                <a:solidFill>
                  <a:srgbClr val="211F1F"/>
                </a:solidFill>
                <a:latin typeface="Arial"/>
                <a:cs typeface="Arial"/>
              </a:rPr>
              <a:t>Open </a:t>
            </a:r>
            <a:r>
              <a:rPr dirty="0" sz="1800" spc="-130" b="1">
                <a:solidFill>
                  <a:srgbClr val="211F1F"/>
                </a:solidFill>
                <a:latin typeface="Arial"/>
                <a:cs typeface="Arial"/>
              </a:rPr>
              <a:t>Q&amp;A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Class</a:t>
            </a:r>
            <a:r>
              <a:rPr dirty="0" sz="1800" spc="1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Discussion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120" b="1">
                <a:solidFill>
                  <a:srgbClr val="211F1F"/>
                </a:solidFill>
                <a:latin typeface="Arial"/>
                <a:cs typeface="Arial"/>
              </a:rPr>
              <a:t>DDD </a:t>
            </a:r>
            <a:r>
              <a:rPr dirty="0" sz="1800" spc="5" b="1">
                <a:solidFill>
                  <a:srgbClr val="211F1F"/>
                </a:solidFill>
                <a:latin typeface="Arial"/>
                <a:cs typeface="Arial"/>
              </a:rPr>
              <a:t>101: </a:t>
            </a:r>
            <a:r>
              <a:rPr dirty="0" sz="1800" spc="-50" b="1">
                <a:solidFill>
                  <a:srgbClr val="211F1F"/>
                </a:solidFill>
                <a:latin typeface="Arial"/>
                <a:cs typeface="Arial"/>
              </a:rPr>
              <a:t>Tactical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95" b="1">
                <a:solidFill>
                  <a:srgbClr val="211F1F"/>
                </a:solidFill>
                <a:latin typeface="Arial"/>
                <a:cs typeface="Arial"/>
              </a:rPr>
              <a:t>Open </a:t>
            </a:r>
            <a:r>
              <a:rPr dirty="0" sz="1800" spc="-130" b="1">
                <a:solidFill>
                  <a:srgbClr val="211F1F"/>
                </a:solidFill>
                <a:latin typeface="Arial"/>
                <a:cs typeface="Arial"/>
              </a:rPr>
              <a:t>Q&amp;A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Class</a:t>
            </a:r>
            <a:r>
              <a:rPr dirty="0" sz="1800" spc="1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Discussion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Overview </a:t>
            </a:r>
            <a:r>
              <a:rPr dirty="0" sz="1800" spc="-20" b="1">
                <a:solidFill>
                  <a:srgbClr val="211F1F"/>
                </a:solidFill>
                <a:latin typeface="Arial"/>
                <a:cs typeface="Arial"/>
              </a:rPr>
              <a:t>of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Event</a:t>
            </a:r>
            <a:r>
              <a:rPr dirty="0" sz="1800" spc="-8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Storming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4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5"/>
              <a:t> </a:t>
            </a:r>
            <a:r>
              <a:rPr dirty="0" spc="-114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6175"/>
            <a:ext cx="4086225" cy="40513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0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Break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40" b="1">
                <a:solidFill>
                  <a:srgbClr val="211F1F"/>
                </a:solidFill>
                <a:latin typeface="Arial"/>
                <a:cs typeface="Arial"/>
              </a:rPr>
              <a:t>Intro </a:t>
            </a:r>
            <a:r>
              <a:rPr dirty="0" sz="1800" spc="-30" b="1">
                <a:solidFill>
                  <a:srgbClr val="211F1F"/>
                </a:solidFill>
                <a:latin typeface="Arial"/>
                <a:cs typeface="Arial"/>
              </a:rPr>
              <a:t>to </a:t>
            </a:r>
            <a:r>
              <a:rPr dirty="0" sz="1800" spc="-35" b="1">
                <a:solidFill>
                  <a:srgbClr val="211F1F"/>
                </a:solidFill>
                <a:latin typeface="Arial"/>
                <a:cs typeface="Arial"/>
              </a:rPr>
              <a:t>the </a:t>
            </a:r>
            <a:r>
              <a:rPr dirty="0" sz="1800" spc="-10" b="1">
                <a:solidFill>
                  <a:srgbClr val="211F1F"/>
                </a:solidFill>
                <a:latin typeface="Arial"/>
                <a:cs typeface="Arial"/>
              </a:rPr>
              <a:t>Pizza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Shop</a:t>
            </a:r>
            <a:r>
              <a:rPr dirty="0" sz="1800" spc="-16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95" b="1">
                <a:solidFill>
                  <a:srgbClr val="211F1F"/>
                </a:solidFill>
                <a:latin typeface="Arial"/>
                <a:cs typeface="Arial"/>
              </a:rPr>
              <a:t>Open </a:t>
            </a:r>
            <a:r>
              <a:rPr dirty="0" sz="1800" spc="-130" b="1">
                <a:solidFill>
                  <a:srgbClr val="211F1F"/>
                </a:solidFill>
                <a:latin typeface="Arial"/>
                <a:cs typeface="Arial"/>
              </a:rPr>
              <a:t>Q&amp;A 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and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Class</a:t>
            </a:r>
            <a:r>
              <a:rPr dirty="0" sz="1800" spc="60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211F1F"/>
                </a:solidFill>
                <a:latin typeface="Arial"/>
                <a:cs typeface="Arial"/>
              </a:rPr>
              <a:t>Discussion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10" b="1">
                <a:solidFill>
                  <a:srgbClr val="211F1F"/>
                </a:solidFill>
                <a:latin typeface="Arial"/>
                <a:cs typeface="Arial"/>
              </a:rPr>
              <a:t>Pizza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Shop Event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Storming</a:t>
            </a:r>
            <a:r>
              <a:rPr dirty="0" sz="1800" spc="-6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211F1F"/>
                </a:solidFill>
                <a:latin typeface="Arial"/>
                <a:cs typeface="Arial"/>
              </a:rPr>
              <a:t>Exercise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04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(20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340995" indent="-328295">
              <a:lnSpc>
                <a:spcPct val="100000"/>
              </a:lnSpc>
              <a:buClr>
                <a:srgbClr val="233D97"/>
              </a:buClr>
              <a:buFont typeface="Trebuchet MS"/>
              <a:buChar char="■"/>
              <a:tabLst>
                <a:tab pos="340995" algn="l"/>
                <a:tab pos="341630" algn="l"/>
              </a:tabLst>
            </a:pPr>
            <a:r>
              <a:rPr dirty="0" sz="1800" spc="-10" b="1">
                <a:solidFill>
                  <a:srgbClr val="211F1F"/>
                </a:solidFill>
                <a:latin typeface="Arial"/>
                <a:cs typeface="Arial"/>
              </a:rPr>
              <a:t>Pizza </a:t>
            </a:r>
            <a:r>
              <a:rPr dirty="0" sz="1800" spc="-80" b="1">
                <a:solidFill>
                  <a:srgbClr val="211F1F"/>
                </a:solidFill>
                <a:latin typeface="Arial"/>
                <a:cs typeface="Arial"/>
              </a:rPr>
              <a:t>Shop Event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Storming</a:t>
            </a:r>
            <a:r>
              <a:rPr dirty="0" sz="1800" spc="-3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211F1F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210"/>
              </a:spcBef>
            </a:pPr>
            <a:r>
              <a:rPr dirty="0" sz="1800" spc="75">
                <a:solidFill>
                  <a:srgbClr val="211F1F"/>
                </a:solidFill>
                <a:latin typeface="Times New Roman"/>
                <a:cs typeface="Times New Roman"/>
              </a:rPr>
              <a:t>(15</a:t>
            </a:r>
            <a:r>
              <a:rPr dirty="0" sz="18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1800" spc="114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dirty="0" spc="-1010"/>
              <a:t>Day</a:t>
            </a:r>
            <a:r>
              <a:rPr dirty="0" spc="-675"/>
              <a:t> </a:t>
            </a:r>
            <a:r>
              <a:rPr dirty="0" spc="-114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6961" y="2142674"/>
            <a:ext cx="5643245" cy="17240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340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95" b="1">
                <a:solidFill>
                  <a:srgbClr val="211F1F"/>
                </a:solidFill>
                <a:latin typeface="Arial"/>
                <a:cs typeface="Arial"/>
              </a:rPr>
              <a:t>Event</a:t>
            </a:r>
            <a:r>
              <a:rPr dirty="0" sz="2100" spc="-65" b="1">
                <a:solidFill>
                  <a:srgbClr val="211F1F"/>
                </a:solidFill>
                <a:latin typeface="Arial"/>
                <a:cs typeface="Arial"/>
              </a:rPr>
              <a:t> Storming</a:t>
            </a:r>
            <a:r>
              <a:rPr dirty="0" sz="2100" spc="-5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2105">
                <a:solidFill>
                  <a:srgbClr val="211F1F"/>
                </a:solidFill>
                <a:latin typeface="Trebuchet MS"/>
                <a:cs typeface="Trebuchet MS"/>
              </a:rPr>
              <a:t>→</a:t>
            </a:r>
            <a:r>
              <a:rPr dirty="0" sz="2100" spc="-100">
                <a:solidFill>
                  <a:srgbClr val="211F1F"/>
                </a:solidFill>
                <a:latin typeface="Trebuchet MS"/>
                <a:cs typeface="Trebuchet MS"/>
              </a:rPr>
              <a:t> </a:t>
            </a:r>
            <a:r>
              <a:rPr dirty="0" sz="2100" spc="-145" b="1">
                <a:solidFill>
                  <a:srgbClr val="211F1F"/>
                </a:solidFill>
                <a:latin typeface="Arial"/>
                <a:cs typeface="Arial"/>
              </a:rPr>
              <a:t>DDD</a:t>
            </a:r>
            <a:r>
              <a:rPr dirty="0" sz="2100" spc="-6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260" b="1">
                <a:solidFill>
                  <a:srgbClr val="211F1F"/>
                </a:solidFill>
                <a:latin typeface="Arial"/>
                <a:cs typeface="Arial"/>
              </a:rPr>
              <a:t>/</a:t>
            </a:r>
            <a:r>
              <a:rPr dirty="0" sz="2100" spc="-5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-75" b="1">
                <a:solidFill>
                  <a:srgbClr val="211F1F"/>
                </a:solidFill>
                <a:latin typeface="Arial"/>
                <a:cs typeface="Arial"/>
              </a:rPr>
              <a:t>User</a:t>
            </a:r>
            <a:r>
              <a:rPr dirty="0" sz="2100" spc="-60" b="1">
                <a:solidFill>
                  <a:srgbClr val="211F1F"/>
                </a:solidFill>
                <a:latin typeface="Arial"/>
                <a:cs typeface="Arial"/>
              </a:rPr>
              <a:t> Stories</a:t>
            </a:r>
            <a:r>
              <a:rPr dirty="0" sz="2100" spc="-6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260" b="1">
                <a:solidFill>
                  <a:srgbClr val="211F1F"/>
                </a:solidFill>
                <a:latin typeface="Arial"/>
                <a:cs typeface="Arial"/>
              </a:rPr>
              <a:t>/</a:t>
            </a:r>
            <a:r>
              <a:rPr dirty="0" sz="2100" spc="-5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-1445" b="1">
                <a:solidFill>
                  <a:srgbClr val="211F1F"/>
                </a:solidFill>
                <a:latin typeface="Arial"/>
                <a:cs typeface="Arial"/>
              </a:rPr>
              <a:t>TDD</a:t>
            </a:r>
            <a:endParaRPr sz="2100">
              <a:latin typeface="Arial"/>
              <a:cs typeface="Arial"/>
            </a:endParaRPr>
          </a:p>
          <a:p>
            <a:pPr marL="391160">
              <a:lnSpc>
                <a:spcPct val="100000"/>
              </a:lnSpc>
              <a:spcBef>
                <a:spcPts val="240"/>
              </a:spcBef>
            </a:pPr>
            <a:r>
              <a:rPr dirty="0" sz="2100" spc="85">
                <a:solidFill>
                  <a:srgbClr val="211F1F"/>
                </a:solidFill>
                <a:latin typeface="Times New Roman"/>
                <a:cs typeface="Times New Roman"/>
              </a:rPr>
              <a:t>(20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25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391160" indent="-378460">
              <a:lnSpc>
                <a:spcPct val="100000"/>
              </a:lnSpc>
              <a:spcBef>
                <a:spcPts val="5"/>
              </a:spcBef>
              <a:buClr>
                <a:srgbClr val="233D97"/>
              </a:buClr>
              <a:buFont typeface="Trebuchet MS"/>
              <a:buChar char="■"/>
              <a:tabLst>
                <a:tab pos="391160" algn="l"/>
                <a:tab pos="391795" algn="l"/>
              </a:tabLst>
            </a:pPr>
            <a:r>
              <a:rPr dirty="0" sz="2100" spc="-100" b="1">
                <a:solidFill>
                  <a:srgbClr val="211F1F"/>
                </a:solidFill>
                <a:latin typeface="Arial"/>
                <a:cs typeface="Arial"/>
              </a:rPr>
              <a:t>Day </a:t>
            </a:r>
            <a:r>
              <a:rPr dirty="0" sz="2100" spc="-120" b="1">
                <a:solidFill>
                  <a:srgbClr val="211F1F"/>
                </a:solidFill>
                <a:latin typeface="Arial"/>
                <a:cs typeface="Arial"/>
              </a:rPr>
              <a:t>One</a:t>
            </a:r>
            <a:r>
              <a:rPr dirty="0" sz="2100" spc="-25" b="1">
                <a:solidFill>
                  <a:srgbClr val="211F1F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211F1F"/>
                </a:solidFill>
                <a:latin typeface="Arial"/>
                <a:cs typeface="Arial"/>
              </a:rPr>
              <a:t>AMA</a:t>
            </a:r>
            <a:endParaRPr sz="2100">
              <a:latin typeface="Arial"/>
              <a:cs typeface="Arial"/>
            </a:endParaRPr>
          </a:p>
          <a:p>
            <a:pPr marL="391160">
              <a:lnSpc>
                <a:spcPct val="100000"/>
              </a:lnSpc>
              <a:spcBef>
                <a:spcPts val="240"/>
              </a:spcBef>
            </a:pPr>
            <a:r>
              <a:rPr dirty="0" sz="2100" spc="85">
                <a:solidFill>
                  <a:srgbClr val="211F1F"/>
                </a:solidFill>
                <a:latin typeface="Times New Roman"/>
                <a:cs typeface="Times New Roman"/>
              </a:rPr>
              <a:t>(10</a:t>
            </a:r>
            <a:r>
              <a:rPr dirty="0" sz="2100" spc="-1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dirty="0" sz="2100" spc="130">
                <a:solidFill>
                  <a:srgbClr val="211F1F"/>
                </a:solidFill>
                <a:latin typeface="Times New Roman"/>
                <a:cs typeface="Times New Roman"/>
              </a:rPr>
              <a:t>minutes)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398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spandey</dc:creator>
  <dc:title>00-0.1</dc:title>
  <dcterms:created xsi:type="dcterms:W3CDTF">2019-02-04T14:48:47Z</dcterms:created>
  <dcterms:modified xsi:type="dcterms:W3CDTF">2019-02-04T14:48:47Z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2019-02-04T00:00:00Z</vt:filetime>
  </property>
  <property fmtid="{D5CDD505-2E9C-101B-9397-08002B2CF9AE}" pid="3" name="Creator">
    <vt:lpwstr>PDFium</vt:lpwstr>
  </property>
  <property fmtid="{D5CDD505-2E9C-101B-9397-08002B2CF9AE}" pid="4" name="LastSaved">
    <vt:filetime>2019-02-04T00:00:00Z</vt:filetime>
  </property>
</Properties>
</file>